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JPG" ContentType="image/.jpg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0" r:id="rId3"/>
    <p:sldId id="311" r:id="rId4"/>
    <p:sldId id="320" r:id="rId5"/>
    <p:sldId id="321" r:id="rId6"/>
    <p:sldId id="327" r:id="rId7"/>
    <p:sldId id="329" r:id="rId8"/>
    <p:sldId id="330" r:id="rId9"/>
    <p:sldId id="285" r:id="rId10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77F6328-222C-4874-B852-42CACAF4313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974A1F2-5889-4438-87B2-5F579D8C3F8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">
        <p:random/>
      </p:transition>
    </mc:Choice>
    <mc:Fallback>
      <p:transition spd="slow" advTm="1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shap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3348695" y="649221"/>
            <a:ext cx="5412663" cy="5400037"/>
          </a:xfrm>
          <a:custGeom>
            <a:avLst/>
            <a:gdLst>
              <a:gd name="connsiteX0" fmla="*/ 0 w 4186237"/>
              <a:gd name="connsiteY0" fmla="*/ 4162425 h 4162425"/>
              <a:gd name="connsiteX1" fmla="*/ 1040606 w 4186237"/>
              <a:gd name="connsiteY1" fmla="*/ 0 h 4162425"/>
              <a:gd name="connsiteX2" fmla="*/ 3145631 w 4186237"/>
              <a:gd name="connsiteY2" fmla="*/ 0 h 4162425"/>
              <a:gd name="connsiteX3" fmla="*/ 4186237 w 4186237"/>
              <a:gd name="connsiteY3" fmla="*/ 4162425 h 4162425"/>
              <a:gd name="connsiteX4" fmla="*/ 0 w 4186237"/>
              <a:gd name="connsiteY4" fmla="*/ 4162425 h 4162425"/>
              <a:gd name="connsiteX0-1" fmla="*/ 1413836 w 5600073"/>
              <a:gd name="connsiteY0-2" fmla="*/ 5173077 h 5173077"/>
              <a:gd name="connsiteX1-3" fmla="*/ 0 w 5600073"/>
              <a:gd name="connsiteY1-4" fmla="*/ 0 h 5173077"/>
              <a:gd name="connsiteX2-5" fmla="*/ 4559467 w 5600073"/>
              <a:gd name="connsiteY2-6" fmla="*/ 1010652 h 5173077"/>
              <a:gd name="connsiteX3-7" fmla="*/ 5600073 w 5600073"/>
              <a:gd name="connsiteY3-8" fmla="*/ 5173077 h 5173077"/>
              <a:gd name="connsiteX4-9" fmla="*/ 1413836 w 5600073"/>
              <a:gd name="connsiteY4-10" fmla="*/ 5173077 h 5173077"/>
              <a:gd name="connsiteX0-11" fmla="*/ 1413836 w 5600073"/>
              <a:gd name="connsiteY0-12" fmla="*/ 5173077 h 5173077"/>
              <a:gd name="connsiteX1-13" fmla="*/ 0 w 5600073"/>
              <a:gd name="connsiteY1-14" fmla="*/ 0 h 5173077"/>
              <a:gd name="connsiteX2-15" fmla="*/ 3001586 w 5600073"/>
              <a:gd name="connsiteY2-16" fmla="*/ 649872 h 5173077"/>
              <a:gd name="connsiteX3-17" fmla="*/ 4559467 w 5600073"/>
              <a:gd name="connsiteY3-18" fmla="*/ 1010652 h 5173077"/>
              <a:gd name="connsiteX4-19" fmla="*/ 5600073 w 5600073"/>
              <a:gd name="connsiteY4-20" fmla="*/ 5173077 h 5173077"/>
              <a:gd name="connsiteX5" fmla="*/ 1413836 w 5600073"/>
              <a:gd name="connsiteY5" fmla="*/ 5173077 h 5173077"/>
              <a:gd name="connsiteX0-21" fmla="*/ 1413836 w 5600073"/>
              <a:gd name="connsiteY0-22" fmla="*/ 5173077 h 5173077"/>
              <a:gd name="connsiteX1-23" fmla="*/ 0 w 5600073"/>
              <a:gd name="connsiteY1-24" fmla="*/ 0 h 5173077"/>
              <a:gd name="connsiteX2-25" fmla="*/ 3145965 w 5600073"/>
              <a:gd name="connsiteY2-26" fmla="*/ 144545 h 5173077"/>
              <a:gd name="connsiteX3-27" fmla="*/ 4559467 w 5600073"/>
              <a:gd name="connsiteY3-28" fmla="*/ 1010652 h 5173077"/>
              <a:gd name="connsiteX4-29" fmla="*/ 5600073 w 5600073"/>
              <a:gd name="connsiteY4-30" fmla="*/ 5173077 h 5173077"/>
              <a:gd name="connsiteX5-31" fmla="*/ 1413836 w 5600073"/>
              <a:gd name="connsiteY5-32" fmla="*/ 5173077 h 5173077"/>
              <a:gd name="connsiteX0-33" fmla="*/ 1413836 w 5600073"/>
              <a:gd name="connsiteY0-34" fmla="*/ 5173077 h 5173077"/>
              <a:gd name="connsiteX1-35" fmla="*/ 0 w 5600073"/>
              <a:gd name="connsiteY1-36" fmla="*/ 0 h 5173077"/>
              <a:gd name="connsiteX2-37" fmla="*/ 3097838 w 5600073"/>
              <a:gd name="connsiteY2-38" fmla="*/ 96419 h 5173077"/>
              <a:gd name="connsiteX3-39" fmla="*/ 4559467 w 5600073"/>
              <a:gd name="connsiteY3-40" fmla="*/ 1010652 h 5173077"/>
              <a:gd name="connsiteX4-41" fmla="*/ 5600073 w 5600073"/>
              <a:gd name="connsiteY4-42" fmla="*/ 5173077 h 5173077"/>
              <a:gd name="connsiteX5-43" fmla="*/ 1413836 w 5600073"/>
              <a:gd name="connsiteY5-44" fmla="*/ 5173077 h 5173077"/>
              <a:gd name="connsiteX0-45" fmla="*/ 908509 w 5600073"/>
              <a:gd name="connsiteY0-46" fmla="*/ 3320214 h 5173077"/>
              <a:gd name="connsiteX1-47" fmla="*/ 0 w 5600073"/>
              <a:gd name="connsiteY1-48" fmla="*/ 0 h 5173077"/>
              <a:gd name="connsiteX2-49" fmla="*/ 3097838 w 5600073"/>
              <a:gd name="connsiteY2-50" fmla="*/ 96419 h 5173077"/>
              <a:gd name="connsiteX3-51" fmla="*/ 4559467 w 5600073"/>
              <a:gd name="connsiteY3-52" fmla="*/ 1010652 h 5173077"/>
              <a:gd name="connsiteX4-53" fmla="*/ 5600073 w 5600073"/>
              <a:gd name="connsiteY4-54" fmla="*/ 5173077 h 5173077"/>
              <a:gd name="connsiteX5-55" fmla="*/ 908509 w 5600073"/>
              <a:gd name="connsiteY5-56" fmla="*/ 3320214 h 5173077"/>
              <a:gd name="connsiteX0-57" fmla="*/ 908509 w 5600073"/>
              <a:gd name="connsiteY0-58" fmla="*/ 3320214 h 5173077"/>
              <a:gd name="connsiteX1-59" fmla="*/ 0 w 5600073"/>
              <a:gd name="connsiteY1-60" fmla="*/ 0 h 5173077"/>
              <a:gd name="connsiteX2-61" fmla="*/ 3097838 w 5600073"/>
              <a:gd name="connsiteY2-62" fmla="*/ 96419 h 5173077"/>
              <a:gd name="connsiteX3-63" fmla="*/ 4559467 w 5600073"/>
              <a:gd name="connsiteY3-64" fmla="*/ 1010652 h 5173077"/>
              <a:gd name="connsiteX4-65" fmla="*/ 5600073 w 5600073"/>
              <a:gd name="connsiteY4-66" fmla="*/ 5173077 h 5173077"/>
              <a:gd name="connsiteX5-67" fmla="*/ 4156618 w 5600073"/>
              <a:gd name="connsiteY5-68" fmla="*/ 4596230 h 5173077"/>
              <a:gd name="connsiteX6" fmla="*/ 908509 w 5600073"/>
              <a:gd name="connsiteY6" fmla="*/ 3320214 h 5173077"/>
              <a:gd name="connsiteX0-69" fmla="*/ 908509 w 5600073"/>
              <a:gd name="connsiteY0-70" fmla="*/ 3320214 h 5943767"/>
              <a:gd name="connsiteX1-71" fmla="*/ 0 w 5600073"/>
              <a:gd name="connsiteY1-72" fmla="*/ 0 h 5943767"/>
              <a:gd name="connsiteX2-73" fmla="*/ 3097838 w 5600073"/>
              <a:gd name="connsiteY2-74" fmla="*/ 96419 h 5943767"/>
              <a:gd name="connsiteX3-75" fmla="*/ 4559467 w 5600073"/>
              <a:gd name="connsiteY3-76" fmla="*/ 1010652 h 5943767"/>
              <a:gd name="connsiteX4-77" fmla="*/ 5600073 w 5600073"/>
              <a:gd name="connsiteY4-78" fmla="*/ 5173077 h 5943767"/>
              <a:gd name="connsiteX5-79" fmla="*/ 3675355 w 5600073"/>
              <a:gd name="connsiteY5-80" fmla="*/ 5943767 h 5943767"/>
              <a:gd name="connsiteX6-81" fmla="*/ 908509 w 5600073"/>
              <a:gd name="connsiteY6-82" fmla="*/ 3320214 h 5943767"/>
              <a:gd name="connsiteX0-83" fmla="*/ 908509 w 9257673"/>
              <a:gd name="connsiteY0-84" fmla="*/ 3320214 h 9408193"/>
              <a:gd name="connsiteX1-85" fmla="*/ 0 w 9257673"/>
              <a:gd name="connsiteY1-86" fmla="*/ 0 h 9408193"/>
              <a:gd name="connsiteX2-87" fmla="*/ 3097838 w 9257673"/>
              <a:gd name="connsiteY2-88" fmla="*/ 96419 h 9408193"/>
              <a:gd name="connsiteX3-89" fmla="*/ 4559467 w 9257673"/>
              <a:gd name="connsiteY3-90" fmla="*/ 1010652 h 9408193"/>
              <a:gd name="connsiteX4-91" fmla="*/ 9257673 w 9257673"/>
              <a:gd name="connsiteY4-92" fmla="*/ 9408193 h 9408193"/>
              <a:gd name="connsiteX5-93" fmla="*/ 3675355 w 9257673"/>
              <a:gd name="connsiteY5-94" fmla="*/ 5943767 h 9408193"/>
              <a:gd name="connsiteX6-95" fmla="*/ 908509 w 9257673"/>
              <a:gd name="connsiteY6-96" fmla="*/ 3320214 h 9408193"/>
              <a:gd name="connsiteX0-97" fmla="*/ 908509 w 9257673"/>
              <a:gd name="connsiteY0-98" fmla="*/ 3320214 h 9408193"/>
              <a:gd name="connsiteX1-99" fmla="*/ 0 w 9257673"/>
              <a:gd name="connsiteY1-100" fmla="*/ 0 h 9408193"/>
              <a:gd name="connsiteX2-101" fmla="*/ 3097838 w 9257673"/>
              <a:gd name="connsiteY2-102" fmla="*/ 96419 h 9408193"/>
              <a:gd name="connsiteX3-103" fmla="*/ 4559467 w 9257673"/>
              <a:gd name="connsiteY3-104" fmla="*/ 1010652 h 9408193"/>
              <a:gd name="connsiteX4-105" fmla="*/ 7140449 w 9257673"/>
              <a:gd name="connsiteY4-106" fmla="*/ 5679072 h 9408193"/>
              <a:gd name="connsiteX5-107" fmla="*/ 9257673 w 9257673"/>
              <a:gd name="connsiteY5-108" fmla="*/ 9408193 h 9408193"/>
              <a:gd name="connsiteX6-109" fmla="*/ 3675355 w 9257673"/>
              <a:gd name="connsiteY6-110" fmla="*/ 5943767 h 9408193"/>
              <a:gd name="connsiteX7" fmla="*/ 908509 w 9257673"/>
              <a:gd name="connsiteY7" fmla="*/ 3320214 h 9408193"/>
              <a:gd name="connsiteX0-111" fmla="*/ 908509 w 9570828"/>
              <a:gd name="connsiteY0-112" fmla="*/ 3320214 h 9408193"/>
              <a:gd name="connsiteX1-113" fmla="*/ 0 w 9570828"/>
              <a:gd name="connsiteY1-114" fmla="*/ 0 h 9408193"/>
              <a:gd name="connsiteX2-115" fmla="*/ 3097838 w 9570828"/>
              <a:gd name="connsiteY2-116" fmla="*/ 96419 h 9408193"/>
              <a:gd name="connsiteX3-117" fmla="*/ 4559467 w 9570828"/>
              <a:gd name="connsiteY3-118" fmla="*/ 1010652 h 9408193"/>
              <a:gd name="connsiteX4-119" fmla="*/ 9570828 w 9570828"/>
              <a:gd name="connsiteY4-120" fmla="*/ 4692482 h 9408193"/>
              <a:gd name="connsiteX5-121" fmla="*/ 9257673 w 9570828"/>
              <a:gd name="connsiteY5-122" fmla="*/ 9408193 h 9408193"/>
              <a:gd name="connsiteX6-123" fmla="*/ 3675355 w 9570828"/>
              <a:gd name="connsiteY6-124" fmla="*/ 5943767 h 9408193"/>
              <a:gd name="connsiteX7-125" fmla="*/ 908509 w 9570828"/>
              <a:gd name="connsiteY7-126" fmla="*/ 3320214 h 9408193"/>
              <a:gd name="connsiteX0-127" fmla="*/ 908509 w 9570828"/>
              <a:gd name="connsiteY0-128" fmla="*/ 3320214 h 9408193"/>
              <a:gd name="connsiteX1-129" fmla="*/ 0 w 9570828"/>
              <a:gd name="connsiteY1-130" fmla="*/ 0 h 9408193"/>
              <a:gd name="connsiteX2-131" fmla="*/ 3097838 w 9570828"/>
              <a:gd name="connsiteY2-132" fmla="*/ 96419 h 9408193"/>
              <a:gd name="connsiteX3-133" fmla="*/ 4559467 w 9570828"/>
              <a:gd name="connsiteY3-134" fmla="*/ 1010652 h 9408193"/>
              <a:gd name="connsiteX4-135" fmla="*/ 6707311 w 9570828"/>
              <a:gd name="connsiteY4-136" fmla="*/ 2574924 h 9408193"/>
              <a:gd name="connsiteX5-137" fmla="*/ 9570828 w 9570828"/>
              <a:gd name="connsiteY5-138" fmla="*/ 4692482 h 9408193"/>
              <a:gd name="connsiteX6-139" fmla="*/ 9257673 w 9570828"/>
              <a:gd name="connsiteY6-140" fmla="*/ 9408193 h 9408193"/>
              <a:gd name="connsiteX7-141" fmla="*/ 3675355 w 9570828"/>
              <a:gd name="connsiteY7-142" fmla="*/ 5943767 h 9408193"/>
              <a:gd name="connsiteX8" fmla="*/ 908509 w 9570828"/>
              <a:gd name="connsiteY8" fmla="*/ 3320214 h 9408193"/>
              <a:gd name="connsiteX0-143" fmla="*/ 908509 w 9570828"/>
              <a:gd name="connsiteY0-144" fmla="*/ 3320214 h 9408193"/>
              <a:gd name="connsiteX1-145" fmla="*/ 0 w 9570828"/>
              <a:gd name="connsiteY1-146" fmla="*/ 0 h 9408193"/>
              <a:gd name="connsiteX2-147" fmla="*/ 3097838 w 9570828"/>
              <a:gd name="connsiteY2-148" fmla="*/ 96419 h 9408193"/>
              <a:gd name="connsiteX3-149" fmla="*/ 4559467 w 9570828"/>
              <a:gd name="connsiteY3-150" fmla="*/ 1010652 h 9408193"/>
              <a:gd name="connsiteX4-151" fmla="*/ 6370427 w 9570828"/>
              <a:gd name="connsiteY4-152" fmla="*/ 3657766 h 9408193"/>
              <a:gd name="connsiteX5-153" fmla="*/ 9570828 w 9570828"/>
              <a:gd name="connsiteY5-154" fmla="*/ 4692482 h 9408193"/>
              <a:gd name="connsiteX6-155" fmla="*/ 9257673 w 9570828"/>
              <a:gd name="connsiteY6-156" fmla="*/ 9408193 h 9408193"/>
              <a:gd name="connsiteX7-157" fmla="*/ 3675355 w 9570828"/>
              <a:gd name="connsiteY7-158" fmla="*/ 5943767 h 9408193"/>
              <a:gd name="connsiteX8-159" fmla="*/ 908509 w 9570828"/>
              <a:gd name="connsiteY8-160" fmla="*/ 3320214 h 9408193"/>
              <a:gd name="connsiteX0-161" fmla="*/ 908509 w 9570828"/>
              <a:gd name="connsiteY0-162" fmla="*/ 3320214 h 9408193"/>
              <a:gd name="connsiteX1-163" fmla="*/ 0 w 9570828"/>
              <a:gd name="connsiteY1-164" fmla="*/ 0 h 9408193"/>
              <a:gd name="connsiteX2-165" fmla="*/ 3097838 w 9570828"/>
              <a:gd name="connsiteY2-166" fmla="*/ 96419 h 9408193"/>
              <a:gd name="connsiteX3-167" fmla="*/ 3500688 w 9570828"/>
              <a:gd name="connsiteY3-168" fmla="*/ 1515978 h 9408193"/>
              <a:gd name="connsiteX4-169" fmla="*/ 6370427 w 9570828"/>
              <a:gd name="connsiteY4-170" fmla="*/ 3657766 h 9408193"/>
              <a:gd name="connsiteX5-171" fmla="*/ 9570828 w 9570828"/>
              <a:gd name="connsiteY5-172" fmla="*/ 4692482 h 9408193"/>
              <a:gd name="connsiteX6-173" fmla="*/ 9257673 w 9570828"/>
              <a:gd name="connsiteY6-174" fmla="*/ 9408193 h 9408193"/>
              <a:gd name="connsiteX7-175" fmla="*/ 3675355 w 9570828"/>
              <a:gd name="connsiteY7-176" fmla="*/ 5943767 h 9408193"/>
              <a:gd name="connsiteX8-177" fmla="*/ 908509 w 9570828"/>
              <a:gd name="connsiteY8-178" fmla="*/ 3320214 h 9408193"/>
              <a:gd name="connsiteX0-179" fmla="*/ 908509 w 9570828"/>
              <a:gd name="connsiteY0-180" fmla="*/ 3320214 h 9408193"/>
              <a:gd name="connsiteX1-181" fmla="*/ 0 w 9570828"/>
              <a:gd name="connsiteY1-182" fmla="*/ 0 h 9408193"/>
              <a:gd name="connsiteX2-183" fmla="*/ 3097838 w 9570828"/>
              <a:gd name="connsiteY2-184" fmla="*/ 96419 h 9408193"/>
              <a:gd name="connsiteX3-185" fmla="*/ 3500688 w 9570828"/>
              <a:gd name="connsiteY3-186" fmla="*/ 1515978 h 9408193"/>
              <a:gd name="connsiteX4-187" fmla="*/ 6370427 w 9570828"/>
              <a:gd name="connsiteY4-188" fmla="*/ 3657766 h 9408193"/>
              <a:gd name="connsiteX5-189" fmla="*/ 9570828 w 9570828"/>
              <a:gd name="connsiteY5-190" fmla="*/ 4692482 h 9408193"/>
              <a:gd name="connsiteX6-191" fmla="*/ 9257673 w 9570828"/>
              <a:gd name="connsiteY6-192" fmla="*/ 9408193 h 9408193"/>
              <a:gd name="connsiteX7-193" fmla="*/ 5865101 w 9570828"/>
              <a:gd name="connsiteY7-194" fmla="*/ 7315366 h 9408193"/>
              <a:gd name="connsiteX8-195" fmla="*/ 3675355 w 9570828"/>
              <a:gd name="connsiteY8-196" fmla="*/ 5943767 h 9408193"/>
              <a:gd name="connsiteX9" fmla="*/ 908509 w 9570828"/>
              <a:gd name="connsiteY9" fmla="*/ 3320214 h 9408193"/>
              <a:gd name="connsiteX0-197" fmla="*/ 908509 w 9570828"/>
              <a:gd name="connsiteY0-198" fmla="*/ 3320214 h 9841998"/>
              <a:gd name="connsiteX1-199" fmla="*/ 0 w 9570828"/>
              <a:gd name="connsiteY1-200" fmla="*/ 0 h 9841998"/>
              <a:gd name="connsiteX2-201" fmla="*/ 3097838 w 9570828"/>
              <a:gd name="connsiteY2-202" fmla="*/ 96419 h 9841998"/>
              <a:gd name="connsiteX3-203" fmla="*/ 3500688 w 9570828"/>
              <a:gd name="connsiteY3-204" fmla="*/ 1515978 h 9841998"/>
              <a:gd name="connsiteX4-205" fmla="*/ 6370427 w 9570828"/>
              <a:gd name="connsiteY4-206" fmla="*/ 3657766 h 9841998"/>
              <a:gd name="connsiteX5-207" fmla="*/ 9570828 w 9570828"/>
              <a:gd name="connsiteY5-208" fmla="*/ 4692482 h 9841998"/>
              <a:gd name="connsiteX6-209" fmla="*/ 9257673 w 9570828"/>
              <a:gd name="connsiteY6-210" fmla="*/ 9408193 h 9841998"/>
              <a:gd name="connsiteX7-211" fmla="*/ 5263522 w 9570828"/>
              <a:gd name="connsiteY7-212" fmla="*/ 9841998 h 9841998"/>
              <a:gd name="connsiteX8-213" fmla="*/ 3675355 w 9570828"/>
              <a:gd name="connsiteY8-214" fmla="*/ 5943767 h 9841998"/>
              <a:gd name="connsiteX9-215" fmla="*/ 908509 w 9570828"/>
              <a:gd name="connsiteY9-216" fmla="*/ 3320214 h 9841998"/>
              <a:gd name="connsiteX0-217" fmla="*/ 1318674 w 9980993"/>
              <a:gd name="connsiteY0-218" fmla="*/ 3320214 h 9841998"/>
              <a:gd name="connsiteX1-219" fmla="*/ 0 w 9980993"/>
              <a:gd name="connsiteY1-220" fmla="*/ 1888978 h 9841998"/>
              <a:gd name="connsiteX2-221" fmla="*/ 410165 w 9980993"/>
              <a:gd name="connsiteY2-222" fmla="*/ 0 h 9841998"/>
              <a:gd name="connsiteX3-223" fmla="*/ 3508003 w 9980993"/>
              <a:gd name="connsiteY3-224" fmla="*/ 96419 h 9841998"/>
              <a:gd name="connsiteX4-225" fmla="*/ 3910853 w 9980993"/>
              <a:gd name="connsiteY4-226" fmla="*/ 1515978 h 9841998"/>
              <a:gd name="connsiteX5-227" fmla="*/ 6780592 w 9980993"/>
              <a:gd name="connsiteY5-228" fmla="*/ 3657766 h 9841998"/>
              <a:gd name="connsiteX6-229" fmla="*/ 9980993 w 9980993"/>
              <a:gd name="connsiteY6-230" fmla="*/ 4692482 h 9841998"/>
              <a:gd name="connsiteX7-231" fmla="*/ 9667838 w 9980993"/>
              <a:gd name="connsiteY7-232" fmla="*/ 9408193 h 9841998"/>
              <a:gd name="connsiteX8-233" fmla="*/ 5673687 w 9980993"/>
              <a:gd name="connsiteY8-234" fmla="*/ 9841998 h 9841998"/>
              <a:gd name="connsiteX9-235" fmla="*/ 4085520 w 9980993"/>
              <a:gd name="connsiteY9-236" fmla="*/ 5943767 h 9841998"/>
              <a:gd name="connsiteX10" fmla="*/ 1318674 w 9980993"/>
              <a:gd name="connsiteY10" fmla="*/ 3320214 h 9841998"/>
              <a:gd name="connsiteX0-237" fmla="*/ 1372870 w 10035189"/>
              <a:gd name="connsiteY0-238" fmla="*/ 3320214 h 9841998"/>
              <a:gd name="connsiteX1-239" fmla="*/ 54196 w 10035189"/>
              <a:gd name="connsiteY1-240" fmla="*/ 1888978 h 9841998"/>
              <a:gd name="connsiteX2-241" fmla="*/ 464361 w 10035189"/>
              <a:gd name="connsiteY2-242" fmla="*/ 0 h 9841998"/>
              <a:gd name="connsiteX3-243" fmla="*/ 3562199 w 10035189"/>
              <a:gd name="connsiteY3-244" fmla="*/ 96419 h 9841998"/>
              <a:gd name="connsiteX4-245" fmla="*/ 3965049 w 10035189"/>
              <a:gd name="connsiteY4-246" fmla="*/ 1515978 h 9841998"/>
              <a:gd name="connsiteX5-247" fmla="*/ 6834788 w 10035189"/>
              <a:gd name="connsiteY5-248" fmla="*/ 3657766 h 9841998"/>
              <a:gd name="connsiteX6-249" fmla="*/ 10035189 w 10035189"/>
              <a:gd name="connsiteY6-250" fmla="*/ 4692482 h 9841998"/>
              <a:gd name="connsiteX7-251" fmla="*/ 9722034 w 10035189"/>
              <a:gd name="connsiteY7-252" fmla="*/ 9408193 h 9841998"/>
              <a:gd name="connsiteX8-253" fmla="*/ 5727883 w 10035189"/>
              <a:gd name="connsiteY8-254" fmla="*/ 9841998 h 9841998"/>
              <a:gd name="connsiteX9-255" fmla="*/ 4139716 w 10035189"/>
              <a:gd name="connsiteY9-256" fmla="*/ 5943767 h 9841998"/>
              <a:gd name="connsiteX10-257" fmla="*/ 1372870 w 10035189"/>
              <a:gd name="connsiteY10-258" fmla="*/ 3320214 h 9841998"/>
              <a:gd name="connsiteX0-259" fmla="*/ 1369465 w 10031784"/>
              <a:gd name="connsiteY0-260" fmla="*/ 3265129 h 9786913"/>
              <a:gd name="connsiteX1-261" fmla="*/ 50791 w 10031784"/>
              <a:gd name="connsiteY1-262" fmla="*/ 1833893 h 9786913"/>
              <a:gd name="connsiteX2-263" fmla="*/ 505023 w 10031784"/>
              <a:gd name="connsiteY2-264" fmla="*/ 0 h 9786913"/>
              <a:gd name="connsiteX3-265" fmla="*/ 3558794 w 10031784"/>
              <a:gd name="connsiteY3-266" fmla="*/ 41334 h 9786913"/>
              <a:gd name="connsiteX4-267" fmla="*/ 3961644 w 10031784"/>
              <a:gd name="connsiteY4-268" fmla="*/ 1460893 h 9786913"/>
              <a:gd name="connsiteX5-269" fmla="*/ 6831383 w 10031784"/>
              <a:gd name="connsiteY5-270" fmla="*/ 3602681 h 9786913"/>
              <a:gd name="connsiteX6-271" fmla="*/ 10031784 w 10031784"/>
              <a:gd name="connsiteY6-272" fmla="*/ 4637397 h 9786913"/>
              <a:gd name="connsiteX7-273" fmla="*/ 9718629 w 10031784"/>
              <a:gd name="connsiteY7-274" fmla="*/ 9353108 h 9786913"/>
              <a:gd name="connsiteX8-275" fmla="*/ 5724478 w 10031784"/>
              <a:gd name="connsiteY8-276" fmla="*/ 9786913 h 9786913"/>
              <a:gd name="connsiteX9-277" fmla="*/ 4136311 w 10031784"/>
              <a:gd name="connsiteY9-278" fmla="*/ 5888682 h 9786913"/>
              <a:gd name="connsiteX10-279" fmla="*/ 1369465 w 10031784"/>
              <a:gd name="connsiteY10-280" fmla="*/ 3265129 h 9786913"/>
              <a:gd name="connsiteX0-281" fmla="*/ 1370224 w 10032543"/>
              <a:gd name="connsiteY0-282" fmla="*/ 3265129 h 9786913"/>
              <a:gd name="connsiteX1-283" fmla="*/ 51550 w 10032543"/>
              <a:gd name="connsiteY1-284" fmla="*/ 1833893 h 9786913"/>
              <a:gd name="connsiteX2-285" fmla="*/ 505782 w 10032543"/>
              <a:gd name="connsiteY2-286" fmla="*/ 0 h 9786913"/>
              <a:gd name="connsiteX3-287" fmla="*/ 3559553 w 10032543"/>
              <a:gd name="connsiteY3-288" fmla="*/ 41334 h 9786913"/>
              <a:gd name="connsiteX4-289" fmla="*/ 3962403 w 10032543"/>
              <a:gd name="connsiteY4-290" fmla="*/ 1460893 h 9786913"/>
              <a:gd name="connsiteX5-291" fmla="*/ 6832142 w 10032543"/>
              <a:gd name="connsiteY5-292" fmla="*/ 3602681 h 9786913"/>
              <a:gd name="connsiteX6-293" fmla="*/ 10032543 w 10032543"/>
              <a:gd name="connsiteY6-294" fmla="*/ 4637397 h 9786913"/>
              <a:gd name="connsiteX7-295" fmla="*/ 9719388 w 10032543"/>
              <a:gd name="connsiteY7-296" fmla="*/ 9353108 h 9786913"/>
              <a:gd name="connsiteX8-297" fmla="*/ 5725237 w 10032543"/>
              <a:gd name="connsiteY8-298" fmla="*/ 9786913 h 9786913"/>
              <a:gd name="connsiteX9-299" fmla="*/ 4137070 w 10032543"/>
              <a:gd name="connsiteY9-300" fmla="*/ 5888682 h 9786913"/>
              <a:gd name="connsiteX10-301" fmla="*/ 1370224 w 10032543"/>
              <a:gd name="connsiteY10-302" fmla="*/ 3265129 h 9786913"/>
              <a:gd name="connsiteX0-303" fmla="*/ 1370224 w 10032543"/>
              <a:gd name="connsiteY0-304" fmla="*/ 3623645 h 10145429"/>
              <a:gd name="connsiteX1-305" fmla="*/ 51550 w 10032543"/>
              <a:gd name="connsiteY1-306" fmla="*/ 2192409 h 10145429"/>
              <a:gd name="connsiteX2-307" fmla="*/ 505782 w 10032543"/>
              <a:gd name="connsiteY2-308" fmla="*/ 358516 h 10145429"/>
              <a:gd name="connsiteX3-309" fmla="*/ 3559553 w 10032543"/>
              <a:gd name="connsiteY3-310" fmla="*/ 399850 h 10145429"/>
              <a:gd name="connsiteX4-311" fmla="*/ 3962403 w 10032543"/>
              <a:gd name="connsiteY4-312" fmla="*/ 1819409 h 10145429"/>
              <a:gd name="connsiteX5-313" fmla="*/ 6832142 w 10032543"/>
              <a:gd name="connsiteY5-314" fmla="*/ 3961197 h 10145429"/>
              <a:gd name="connsiteX6-315" fmla="*/ 10032543 w 10032543"/>
              <a:gd name="connsiteY6-316" fmla="*/ 4995913 h 10145429"/>
              <a:gd name="connsiteX7-317" fmla="*/ 9719388 w 10032543"/>
              <a:gd name="connsiteY7-318" fmla="*/ 9711624 h 10145429"/>
              <a:gd name="connsiteX8-319" fmla="*/ 5725237 w 10032543"/>
              <a:gd name="connsiteY8-320" fmla="*/ 10145429 h 10145429"/>
              <a:gd name="connsiteX9-321" fmla="*/ 4137070 w 10032543"/>
              <a:gd name="connsiteY9-322" fmla="*/ 6247198 h 10145429"/>
              <a:gd name="connsiteX10-323" fmla="*/ 1370224 w 10032543"/>
              <a:gd name="connsiteY10-324" fmla="*/ 3623645 h 10145429"/>
              <a:gd name="connsiteX0-325" fmla="*/ 1370224 w 10032543"/>
              <a:gd name="connsiteY0-326" fmla="*/ 3618251 h 10140035"/>
              <a:gd name="connsiteX1-327" fmla="*/ 51550 w 10032543"/>
              <a:gd name="connsiteY1-328" fmla="*/ 2187015 h 10140035"/>
              <a:gd name="connsiteX2-329" fmla="*/ 505782 w 10032543"/>
              <a:gd name="connsiteY2-330" fmla="*/ 353122 h 10140035"/>
              <a:gd name="connsiteX3-331" fmla="*/ 3570570 w 10032543"/>
              <a:gd name="connsiteY3-332" fmla="*/ 416490 h 10140035"/>
              <a:gd name="connsiteX4-333" fmla="*/ 3962403 w 10032543"/>
              <a:gd name="connsiteY4-334" fmla="*/ 1814015 h 10140035"/>
              <a:gd name="connsiteX5-335" fmla="*/ 6832142 w 10032543"/>
              <a:gd name="connsiteY5-336" fmla="*/ 3955803 h 10140035"/>
              <a:gd name="connsiteX6-337" fmla="*/ 10032543 w 10032543"/>
              <a:gd name="connsiteY6-338" fmla="*/ 4990519 h 10140035"/>
              <a:gd name="connsiteX7-339" fmla="*/ 9719388 w 10032543"/>
              <a:gd name="connsiteY7-340" fmla="*/ 9706230 h 10140035"/>
              <a:gd name="connsiteX8-341" fmla="*/ 5725237 w 10032543"/>
              <a:gd name="connsiteY8-342" fmla="*/ 10140035 h 10140035"/>
              <a:gd name="connsiteX9-343" fmla="*/ 4137070 w 10032543"/>
              <a:gd name="connsiteY9-344" fmla="*/ 6241804 h 10140035"/>
              <a:gd name="connsiteX10-345" fmla="*/ 1370224 w 10032543"/>
              <a:gd name="connsiteY10-346" fmla="*/ 3618251 h 10140035"/>
              <a:gd name="connsiteX0-347" fmla="*/ 1370224 w 10032543"/>
              <a:gd name="connsiteY0-348" fmla="*/ 3857959 h 10379743"/>
              <a:gd name="connsiteX1-349" fmla="*/ 51550 w 10032543"/>
              <a:gd name="connsiteY1-350" fmla="*/ 2426723 h 10379743"/>
              <a:gd name="connsiteX2-351" fmla="*/ 505782 w 10032543"/>
              <a:gd name="connsiteY2-352" fmla="*/ 592830 h 10379743"/>
              <a:gd name="connsiteX3-353" fmla="*/ 3570570 w 10032543"/>
              <a:gd name="connsiteY3-354" fmla="*/ 656198 h 10379743"/>
              <a:gd name="connsiteX4-355" fmla="*/ 3962403 w 10032543"/>
              <a:gd name="connsiteY4-356" fmla="*/ 2053723 h 10379743"/>
              <a:gd name="connsiteX5-357" fmla="*/ 6832142 w 10032543"/>
              <a:gd name="connsiteY5-358" fmla="*/ 4195511 h 10379743"/>
              <a:gd name="connsiteX6-359" fmla="*/ 10032543 w 10032543"/>
              <a:gd name="connsiteY6-360" fmla="*/ 5230227 h 10379743"/>
              <a:gd name="connsiteX7-361" fmla="*/ 9719388 w 10032543"/>
              <a:gd name="connsiteY7-362" fmla="*/ 9945938 h 10379743"/>
              <a:gd name="connsiteX8-363" fmla="*/ 5725237 w 10032543"/>
              <a:gd name="connsiteY8-364" fmla="*/ 10379743 h 10379743"/>
              <a:gd name="connsiteX9-365" fmla="*/ 4137070 w 10032543"/>
              <a:gd name="connsiteY9-366" fmla="*/ 6481512 h 10379743"/>
              <a:gd name="connsiteX10-367" fmla="*/ 1370224 w 10032543"/>
              <a:gd name="connsiteY10-368" fmla="*/ 3857959 h 10379743"/>
              <a:gd name="connsiteX0-369" fmla="*/ 1366413 w 10028732"/>
              <a:gd name="connsiteY0-370" fmla="*/ 3875549 h 10397333"/>
              <a:gd name="connsiteX1-371" fmla="*/ 47739 w 10028732"/>
              <a:gd name="connsiteY1-372" fmla="*/ 2444313 h 10397333"/>
              <a:gd name="connsiteX2-373" fmla="*/ 557055 w 10028732"/>
              <a:gd name="connsiteY2-374" fmla="*/ 577370 h 10397333"/>
              <a:gd name="connsiteX3-375" fmla="*/ 3566759 w 10028732"/>
              <a:gd name="connsiteY3-376" fmla="*/ 673788 h 10397333"/>
              <a:gd name="connsiteX4-377" fmla="*/ 3958592 w 10028732"/>
              <a:gd name="connsiteY4-378" fmla="*/ 2071313 h 10397333"/>
              <a:gd name="connsiteX5-379" fmla="*/ 6828331 w 10028732"/>
              <a:gd name="connsiteY5-380" fmla="*/ 4213101 h 10397333"/>
              <a:gd name="connsiteX6-381" fmla="*/ 10028732 w 10028732"/>
              <a:gd name="connsiteY6-382" fmla="*/ 5247817 h 10397333"/>
              <a:gd name="connsiteX7-383" fmla="*/ 9715577 w 10028732"/>
              <a:gd name="connsiteY7-384" fmla="*/ 9963528 h 10397333"/>
              <a:gd name="connsiteX8-385" fmla="*/ 5721426 w 10028732"/>
              <a:gd name="connsiteY8-386" fmla="*/ 10397333 h 10397333"/>
              <a:gd name="connsiteX9-387" fmla="*/ 4133259 w 10028732"/>
              <a:gd name="connsiteY9-388" fmla="*/ 6499102 h 10397333"/>
              <a:gd name="connsiteX10-389" fmla="*/ 1366413 w 10028732"/>
              <a:gd name="connsiteY10-390" fmla="*/ 3875549 h 10397333"/>
              <a:gd name="connsiteX0-391" fmla="*/ 1366413 w 10028732"/>
              <a:gd name="connsiteY0-392" fmla="*/ 3892982 h 10414766"/>
              <a:gd name="connsiteX1-393" fmla="*/ 47739 w 10028732"/>
              <a:gd name="connsiteY1-394" fmla="*/ 2461746 h 10414766"/>
              <a:gd name="connsiteX2-395" fmla="*/ 557055 w 10028732"/>
              <a:gd name="connsiteY2-396" fmla="*/ 594803 h 10414766"/>
              <a:gd name="connsiteX3-397" fmla="*/ 3566759 w 10028732"/>
              <a:gd name="connsiteY3-398" fmla="*/ 691221 h 10414766"/>
              <a:gd name="connsiteX4-399" fmla="*/ 3958592 w 10028732"/>
              <a:gd name="connsiteY4-400" fmla="*/ 2088746 h 10414766"/>
              <a:gd name="connsiteX5-401" fmla="*/ 6828331 w 10028732"/>
              <a:gd name="connsiteY5-402" fmla="*/ 4230534 h 10414766"/>
              <a:gd name="connsiteX6-403" fmla="*/ 10028732 w 10028732"/>
              <a:gd name="connsiteY6-404" fmla="*/ 5265250 h 10414766"/>
              <a:gd name="connsiteX7-405" fmla="*/ 9715577 w 10028732"/>
              <a:gd name="connsiteY7-406" fmla="*/ 9980961 h 10414766"/>
              <a:gd name="connsiteX8-407" fmla="*/ 5721426 w 10028732"/>
              <a:gd name="connsiteY8-408" fmla="*/ 10414766 h 10414766"/>
              <a:gd name="connsiteX9-409" fmla="*/ 4133259 w 10028732"/>
              <a:gd name="connsiteY9-410" fmla="*/ 6516535 h 10414766"/>
              <a:gd name="connsiteX10-411" fmla="*/ 1366413 w 10028732"/>
              <a:gd name="connsiteY10-412" fmla="*/ 3892982 h 10414766"/>
              <a:gd name="connsiteX0-413" fmla="*/ 1366413 w 10028732"/>
              <a:gd name="connsiteY0-414" fmla="*/ 3892982 h 10414766"/>
              <a:gd name="connsiteX1-415" fmla="*/ 47739 w 10028732"/>
              <a:gd name="connsiteY1-416" fmla="*/ 2461746 h 10414766"/>
              <a:gd name="connsiteX2-417" fmla="*/ 557055 w 10028732"/>
              <a:gd name="connsiteY2-418" fmla="*/ 594803 h 10414766"/>
              <a:gd name="connsiteX3-419" fmla="*/ 3566759 w 10028732"/>
              <a:gd name="connsiteY3-420" fmla="*/ 691221 h 10414766"/>
              <a:gd name="connsiteX4-421" fmla="*/ 3958592 w 10028732"/>
              <a:gd name="connsiteY4-422" fmla="*/ 2088746 h 10414766"/>
              <a:gd name="connsiteX5-423" fmla="*/ 6828331 w 10028732"/>
              <a:gd name="connsiteY5-424" fmla="*/ 4230534 h 10414766"/>
              <a:gd name="connsiteX6-425" fmla="*/ 10028732 w 10028732"/>
              <a:gd name="connsiteY6-426" fmla="*/ 5265250 h 10414766"/>
              <a:gd name="connsiteX7-427" fmla="*/ 9715577 w 10028732"/>
              <a:gd name="connsiteY7-428" fmla="*/ 9980961 h 10414766"/>
              <a:gd name="connsiteX8-429" fmla="*/ 5721426 w 10028732"/>
              <a:gd name="connsiteY8-430" fmla="*/ 10414766 h 10414766"/>
              <a:gd name="connsiteX9-431" fmla="*/ 4133259 w 10028732"/>
              <a:gd name="connsiteY9-432" fmla="*/ 6516535 h 10414766"/>
              <a:gd name="connsiteX10-433" fmla="*/ 1366413 w 10028732"/>
              <a:gd name="connsiteY10-434" fmla="*/ 3892982 h 10414766"/>
              <a:gd name="connsiteX0-435" fmla="*/ 1366413 w 10028732"/>
              <a:gd name="connsiteY0-436" fmla="*/ 3892982 h 10414766"/>
              <a:gd name="connsiteX1-437" fmla="*/ 47739 w 10028732"/>
              <a:gd name="connsiteY1-438" fmla="*/ 2461746 h 10414766"/>
              <a:gd name="connsiteX2-439" fmla="*/ 557055 w 10028732"/>
              <a:gd name="connsiteY2-440" fmla="*/ 594803 h 10414766"/>
              <a:gd name="connsiteX3-441" fmla="*/ 3566759 w 10028732"/>
              <a:gd name="connsiteY3-442" fmla="*/ 691221 h 10414766"/>
              <a:gd name="connsiteX4-443" fmla="*/ 3958592 w 10028732"/>
              <a:gd name="connsiteY4-444" fmla="*/ 2088746 h 10414766"/>
              <a:gd name="connsiteX5-445" fmla="*/ 6828331 w 10028732"/>
              <a:gd name="connsiteY5-446" fmla="*/ 4230534 h 10414766"/>
              <a:gd name="connsiteX6-447" fmla="*/ 10028732 w 10028732"/>
              <a:gd name="connsiteY6-448" fmla="*/ 5265250 h 10414766"/>
              <a:gd name="connsiteX7-449" fmla="*/ 9715577 w 10028732"/>
              <a:gd name="connsiteY7-450" fmla="*/ 9980961 h 10414766"/>
              <a:gd name="connsiteX8-451" fmla="*/ 5721426 w 10028732"/>
              <a:gd name="connsiteY8-452" fmla="*/ 10414766 h 10414766"/>
              <a:gd name="connsiteX9-453" fmla="*/ 4133259 w 10028732"/>
              <a:gd name="connsiteY9-454" fmla="*/ 6516535 h 10414766"/>
              <a:gd name="connsiteX10-455" fmla="*/ 1366413 w 10028732"/>
              <a:gd name="connsiteY10-456" fmla="*/ 3892982 h 10414766"/>
              <a:gd name="connsiteX0-457" fmla="*/ 1366413 w 10028732"/>
              <a:gd name="connsiteY0-458" fmla="*/ 3892982 h 10414766"/>
              <a:gd name="connsiteX1-459" fmla="*/ 47739 w 10028732"/>
              <a:gd name="connsiteY1-460" fmla="*/ 2461746 h 10414766"/>
              <a:gd name="connsiteX2-461" fmla="*/ 557055 w 10028732"/>
              <a:gd name="connsiteY2-462" fmla="*/ 594803 h 10414766"/>
              <a:gd name="connsiteX3-463" fmla="*/ 3566759 w 10028732"/>
              <a:gd name="connsiteY3-464" fmla="*/ 691221 h 10414766"/>
              <a:gd name="connsiteX4-465" fmla="*/ 3958592 w 10028732"/>
              <a:gd name="connsiteY4-466" fmla="*/ 2088746 h 10414766"/>
              <a:gd name="connsiteX5-467" fmla="*/ 6828331 w 10028732"/>
              <a:gd name="connsiteY5-468" fmla="*/ 4230534 h 10414766"/>
              <a:gd name="connsiteX6-469" fmla="*/ 10028732 w 10028732"/>
              <a:gd name="connsiteY6-470" fmla="*/ 5265250 h 10414766"/>
              <a:gd name="connsiteX7-471" fmla="*/ 9715577 w 10028732"/>
              <a:gd name="connsiteY7-472" fmla="*/ 9980961 h 10414766"/>
              <a:gd name="connsiteX8-473" fmla="*/ 5721426 w 10028732"/>
              <a:gd name="connsiteY8-474" fmla="*/ 10414766 h 10414766"/>
              <a:gd name="connsiteX9-475" fmla="*/ 4133259 w 10028732"/>
              <a:gd name="connsiteY9-476" fmla="*/ 6516535 h 10414766"/>
              <a:gd name="connsiteX10-477" fmla="*/ 1366413 w 10028732"/>
              <a:gd name="connsiteY10-478" fmla="*/ 3892982 h 10414766"/>
              <a:gd name="connsiteX0-479" fmla="*/ 1366413 w 10028732"/>
              <a:gd name="connsiteY0-480" fmla="*/ 3892982 h 10414766"/>
              <a:gd name="connsiteX1-481" fmla="*/ 47739 w 10028732"/>
              <a:gd name="connsiteY1-482" fmla="*/ 2461746 h 10414766"/>
              <a:gd name="connsiteX2-483" fmla="*/ 557055 w 10028732"/>
              <a:gd name="connsiteY2-484" fmla="*/ 594803 h 10414766"/>
              <a:gd name="connsiteX3-485" fmla="*/ 3533708 w 10028732"/>
              <a:gd name="connsiteY3-486" fmla="*/ 691221 h 10414766"/>
              <a:gd name="connsiteX4-487" fmla="*/ 3958592 w 10028732"/>
              <a:gd name="connsiteY4-488" fmla="*/ 2088746 h 10414766"/>
              <a:gd name="connsiteX5-489" fmla="*/ 6828331 w 10028732"/>
              <a:gd name="connsiteY5-490" fmla="*/ 4230534 h 10414766"/>
              <a:gd name="connsiteX6-491" fmla="*/ 10028732 w 10028732"/>
              <a:gd name="connsiteY6-492" fmla="*/ 5265250 h 10414766"/>
              <a:gd name="connsiteX7-493" fmla="*/ 9715577 w 10028732"/>
              <a:gd name="connsiteY7-494" fmla="*/ 9980961 h 10414766"/>
              <a:gd name="connsiteX8-495" fmla="*/ 5721426 w 10028732"/>
              <a:gd name="connsiteY8-496" fmla="*/ 10414766 h 10414766"/>
              <a:gd name="connsiteX9-497" fmla="*/ 4133259 w 10028732"/>
              <a:gd name="connsiteY9-498" fmla="*/ 6516535 h 10414766"/>
              <a:gd name="connsiteX10-499" fmla="*/ 1366413 w 10028732"/>
              <a:gd name="connsiteY10-500" fmla="*/ 3892982 h 10414766"/>
              <a:gd name="connsiteX0-501" fmla="*/ 1366413 w 10028732"/>
              <a:gd name="connsiteY0-502" fmla="*/ 3889141 h 10410925"/>
              <a:gd name="connsiteX1-503" fmla="*/ 47739 w 10028732"/>
              <a:gd name="connsiteY1-504" fmla="*/ 2457905 h 10410925"/>
              <a:gd name="connsiteX2-505" fmla="*/ 557055 w 10028732"/>
              <a:gd name="connsiteY2-506" fmla="*/ 590962 h 10410925"/>
              <a:gd name="connsiteX3-507" fmla="*/ 3533708 w 10028732"/>
              <a:gd name="connsiteY3-508" fmla="*/ 687380 h 10410925"/>
              <a:gd name="connsiteX4-509" fmla="*/ 3958592 w 10028732"/>
              <a:gd name="connsiteY4-510" fmla="*/ 2084905 h 10410925"/>
              <a:gd name="connsiteX5-511" fmla="*/ 6828331 w 10028732"/>
              <a:gd name="connsiteY5-512" fmla="*/ 4226693 h 10410925"/>
              <a:gd name="connsiteX6-513" fmla="*/ 10028732 w 10028732"/>
              <a:gd name="connsiteY6-514" fmla="*/ 5261409 h 10410925"/>
              <a:gd name="connsiteX7-515" fmla="*/ 9715577 w 10028732"/>
              <a:gd name="connsiteY7-516" fmla="*/ 9977120 h 10410925"/>
              <a:gd name="connsiteX8-517" fmla="*/ 5721426 w 10028732"/>
              <a:gd name="connsiteY8-518" fmla="*/ 10410925 h 10410925"/>
              <a:gd name="connsiteX9-519" fmla="*/ 4133259 w 10028732"/>
              <a:gd name="connsiteY9-520" fmla="*/ 6512694 h 10410925"/>
              <a:gd name="connsiteX10-521" fmla="*/ 1366413 w 10028732"/>
              <a:gd name="connsiteY10-522" fmla="*/ 3889141 h 10410925"/>
              <a:gd name="connsiteX0-523" fmla="*/ 1366413 w 10028732"/>
              <a:gd name="connsiteY0-524" fmla="*/ 3889141 h 10410925"/>
              <a:gd name="connsiteX1-525" fmla="*/ 47739 w 10028732"/>
              <a:gd name="connsiteY1-526" fmla="*/ 2457905 h 10410925"/>
              <a:gd name="connsiteX2-527" fmla="*/ 557055 w 10028732"/>
              <a:gd name="connsiteY2-528" fmla="*/ 590962 h 10410925"/>
              <a:gd name="connsiteX3-529" fmla="*/ 3533708 w 10028732"/>
              <a:gd name="connsiteY3-530" fmla="*/ 687380 h 10410925"/>
              <a:gd name="connsiteX4-531" fmla="*/ 3958592 w 10028732"/>
              <a:gd name="connsiteY4-532" fmla="*/ 2084905 h 10410925"/>
              <a:gd name="connsiteX5-533" fmla="*/ 6828331 w 10028732"/>
              <a:gd name="connsiteY5-534" fmla="*/ 4226693 h 10410925"/>
              <a:gd name="connsiteX6-535" fmla="*/ 10028732 w 10028732"/>
              <a:gd name="connsiteY6-536" fmla="*/ 5261409 h 10410925"/>
              <a:gd name="connsiteX7-537" fmla="*/ 9715577 w 10028732"/>
              <a:gd name="connsiteY7-538" fmla="*/ 9977120 h 10410925"/>
              <a:gd name="connsiteX8-539" fmla="*/ 5721426 w 10028732"/>
              <a:gd name="connsiteY8-540" fmla="*/ 10410925 h 10410925"/>
              <a:gd name="connsiteX9-541" fmla="*/ 4133259 w 10028732"/>
              <a:gd name="connsiteY9-542" fmla="*/ 6512694 h 10410925"/>
              <a:gd name="connsiteX10-543" fmla="*/ 1366413 w 10028732"/>
              <a:gd name="connsiteY10-544" fmla="*/ 3889141 h 10410925"/>
              <a:gd name="connsiteX0-545" fmla="*/ 1366413 w 10028732"/>
              <a:gd name="connsiteY0-546" fmla="*/ 3889141 h 10410925"/>
              <a:gd name="connsiteX1-547" fmla="*/ 47739 w 10028732"/>
              <a:gd name="connsiteY1-548" fmla="*/ 2457905 h 10410925"/>
              <a:gd name="connsiteX2-549" fmla="*/ 557055 w 10028732"/>
              <a:gd name="connsiteY2-550" fmla="*/ 590962 h 10410925"/>
              <a:gd name="connsiteX3-551" fmla="*/ 3533708 w 10028732"/>
              <a:gd name="connsiteY3-552" fmla="*/ 687380 h 10410925"/>
              <a:gd name="connsiteX4-553" fmla="*/ 4035710 w 10028732"/>
              <a:gd name="connsiteY4-554" fmla="*/ 2272191 h 10410925"/>
              <a:gd name="connsiteX5-555" fmla="*/ 6828331 w 10028732"/>
              <a:gd name="connsiteY5-556" fmla="*/ 4226693 h 10410925"/>
              <a:gd name="connsiteX6-557" fmla="*/ 10028732 w 10028732"/>
              <a:gd name="connsiteY6-558" fmla="*/ 5261409 h 10410925"/>
              <a:gd name="connsiteX7-559" fmla="*/ 9715577 w 10028732"/>
              <a:gd name="connsiteY7-560" fmla="*/ 9977120 h 10410925"/>
              <a:gd name="connsiteX8-561" fmla="*/ 5721426 w 10028732"/>
              <a:gd name="connsiteY8-562" fmla="*/ 10410925 h 10410925"/>
              <a:gd name="connsiteX9-563" fmla="*/ 4133259 w 10028732"/>
              <a:gd name="connsiteY9-564" fmla="*/ 6512694 h 10410925"/>
              <a:gd name="connsiteX10-565" fmla="*/ 1366413 w 10028732"/>
              <a:gd name="connsiteY10-566" fmla="*/ 3889141 h 10410925"/>
              <a:gd name="connsiteX0-567" fmla="*/ 1366413 w 10028732"/>
              <a:gd name="connsiteY0-568" fmla="*/ 3889141 h 10410925"/>
              <a:gd name="connsiteX1-569" fmla="*/ 47739 w 10028732"/>
              <a:gd name="connsiteY1-570" fmla="*/ 2457905 h 10410925"/>
              <a:gd name="connsiteX2-571" fmla="*/ 557055 w 10028732"/>
              <a:gd name="connsiteY2-572" fmla="*/ 590962 h 10410925"/>
              <a:gd name="connsiteX3-573" fmla="*/ 3533708 w 10028732"/>
              <a:gd name="connsiteY3-574" fmla="*/ 687380 h 10410925"/>
              <a:gd name="connsiteX4-575" fmla="*/ 4035710 w 10028732"/>
              <a:gd name="connsiteY4-576" fmla="*/ 2272191 h 10410925"/>
              <a:gd name="connsiteX5-577" fmla="*/ 6828331 w 10028732"/>
              <a:gd name="connsiteY5-578" fmla="*/ 4226693 h 10410925"/>
              <a:gd name="connsiteX6-579" fmla="*/ 10028732 w 10028732"/>
              <a:gd name="connsiteY6-580" fmla="*/ 5261409 h 10410925"/>
              <a:gd name="connsiteX7-581" fmla="*/ 9715577 w 10028732"/>
              <a:gd name="connsiteY7-582" fmla="*/ 9977120 h 10410925"/>
              <a:gd name="connsiteX8-583" fmla="*/ 5721426 w 10028732"/>
              <a:gd name="connsiteY8-584" fmla="*/ 10410925 h 10410925"/>
              <a:gd name="connsiteX9-585" fmla="*/ 4133259 w 10028732"/>
              <a:gd name="connsiteY9-586" fmla="*/ 6512694 h 10410925"/>
              <a:gd name="connsiteX10-587" fmla="*/ 1366413 w 10028732"/>
              <a:gd name="connsiteY10-588" fmla="*/ 3889141 h 10410925"/>
              <a:gd name="connsiteX0-589" fmla="*/ 1366413 w 10028732"/>
              <a:gd name="connsiteY0-590" fmla="*/ 3889141 h 10410925"/>
              <a:gd name="connsiteX1-591" fmla="*/ 47739 w 10028732"/>
              <a:gd name="connsiteY1-592" fmla="*/ 2457905 h 10410925"/>
              <a:gd name="connsiteX2-593" fmla="*/ 557055 w 10028732"/>
              <a:gd name="connsiteY2-594" fmla="*/ 590962 h 10410925"/>
              <a:gd name="connsiteX3-595" fmla="*/ 3533708 w 10028732"/>
              <a:gd name="connsiteY3-596" fmla="*/ 687380 h 10410925"/>
              <a:gd name="connsiteX4-597" fmla="*/ 4035710 w 10028732"/>
              <a:gd name="connsiteY4-598" fmla="*/ 2272191 h 10410925"/>
              <a:gd name="connsiteX5-599" fmla="*/ 4807026 w 10028732"/>
              <a:gd name="connsiteY5-600" fmla="*/ 3757896 h 10410925"/>
              <a:gd name="connsiteX6-601" fmla="*/ 6828331 w 10028732"/>
              <a:gd name="connsiteY6-602" fmla="*/ 4226693 h 10410925"/>
              <a:gd name="connsiteX7-603" fmla="*/ 10028732 w 10028732"/>
              <a:gd name="connsiteY7-604" fmla="*/ 5261409 h 10410925"/>
              <a:gd name="connsiteX8-605" fmla="*/ 9715577 w 10028732"/>
              <a:gd name="connsiteY8-606" fmla="*/ 9977120 h 10410925"/>
              <a:gd name="connsiteX9-607" fmla="*/ 5721426 w 10028732"/>
              <a:gd name="connsiteY9-608" fmla="*/ 10410925 h 10410925"/>
              <a:gd name="connsiteX10-609" fmla="*/ 4133259 w 10028732"/>
              <a:gd name="connsiteY10-610" fmla="*/ 6512694 h 10410925"/>
              <a:gd name="connsiteX11" fmla="*/ 1366413 w 10028732"/>
              <a:gd name="connsiteY11" fmla="*/ 3889141 h 10410925"/>
              <a:gd name="connsiteX0-611" fmla="*/ 1366413 w 10028732"/>
              <a:gd name="connsiteY0-612" fmla="*/ 3889141 h 10410925"/>
              <a:gd name="connsiteX1-613" fmla="*/ 47739 w 10028732"/>
              <a:gd name="connsiteY1-614" fmla="*/ 2457905 h 10410925"/>
              <a:gd name="connsiteX2-615" fmla="*/ 557055 w 10028732"/>
              <a:gd name="connsiteY2-616" fmla="*/ 590962 h 10410925"/>
              <a:gd name="connsiteX3-617" fmla="*/ 3533708 w 10028732"/>
              <a:gd name="connsiteY3-618" fmla="*/ 687380 h 10410925"/>
              <a:gd name="connsiteX4-619" fmla="*/ 4035710 w 10028732"/>
              <a:gd name="connsiteY4-620" fmla="*/ 2272191 h 10410925"/>
              <a:gd name="connsiteX5-621" fmla="*/ 4807026 w 10028732"/>
              <a:gd name="connsiteY5-622" fmla="*/ 3757896 h 10410925"/>
              <a:gd name="connsiteX6-623" fmla="*/ 6828331 w 10028732"/>
              <a:gd name="connsiteY6-624" fmla="*/ 4226693 h 10410925"/>
              <a:gd name="connsiteX7-625" fmla="*/ 10028732 w 10028732"/>
              <a:gd name="connsiteY7-626" fmla="*/ 5261409 h 10410925"/>
              <a:gd name="connsiteX8-627" fmla="*/ 9715577 w 10028732"/>
              <a:gd name="connsiteY8-628" fmla="*/ 9977120 h 10410925"/>
              <a:gd name="connsiteX9-629" fmla="*/ 5721426 w 10028732"/>
              <a:gd name="connsiteY9-630" fmla="*/ 10410925 h 10410925"/>
              <a:gd name="connsiteX10-631" fmla="*/ 4133259 w 10028732"/>
              <a:gd name="connsiteY10-632" fmla="*/ 6512694 h 10410925"/>
              <a:gd name="connsiteX11-633" fmla="*/ 1366413 w 10028732"/>
              <a:gd name="connsiteY11-634" fmla="*/ 3889141 h 10410925"/>
              <a:gd name="connsiteX0-635" fmla="*/ 1366413 w 10028732"/>
              <a:gd name="connsiteY0-636" fmla="*/ 3889141 h 10410925"/>
              <a:gd name="connsiteX1-637" fmla="*/ 47739 w 10028732"/>
              <a:gd name="connsiteY1-638" fmla="*/ 2457905 h 10410925"/>
              <a:gd name="connsiteX2-639" fmla="*/ 557055 w 10028732"/>
              <a:gd name="connsiteY2-640" fmla="*/ 590962 h 10410925"/>
              <a:gd name="connsiteX3-641" fmla="*/ 3533708 w 10028732"/>
              <a:gd name="connsiteY3-642" fmla="*/ 687380 h 10410925"/>
              <a:gd name="connsiteX4-643" fmla="*/ 4035710 w 10028732"/>
              <a:gd name="connsiteY4-644" fmla="*/ 2272191 h 10410925"/>
              <a:gd name="connsiteX5-645" fmla="*/ 4807026 w 10028732"/>
              <a:gd name="connsiteY5-646" fmla="*/ 3757896 h 10410925"/>
              <a:gd name="connsiteX6-647" fmla="*/ 6828331 w 10028732"/>
              <a:gd name="connsiteY6-648" fmla="*/ 4226693 h 10410925"/>
              <a:gd name="connsiteX7-649" fmla="*/ 10028732 w 10028732"/>
              <a:gd name="connsiteY7-650" fmla="*/ 5261409 h 10410925"/>
              <a:gd name="connsiteX8-651" fmla="*/ 9715577 w 10028732"/>
              <a:gd name="connsiteY8-652" fmla="*/ 9977120 h 10410925"/>
              <a:gd name="connsiteX9-653" fmla="*/ 5721426 w 10028732"/>
              <a:gd name="connsiteY9-654" fmla="*/ 10410925 h 10410925"/>
              <a:gd name="connsiteX10-655" fmla="*/ 4133259 w 10028732"/>
              <a:gd name="connsiteY10-656" fmla="*/ 6512694 h 10410925"/>
              <a:gd name="connsiteX11-657" fmla="*/ 1366413 w 10028732"/>
              <a:gd name="connsiteY11-658" fmla="*/ 3889141 h 10410925"/>
              <a:gd name="connsiteX0-659" fmla="*/ 1366413 w 10028732"/>
              <a:gd name="connsiteY0-660" fmla="*/ 3889141 h 10410925"/>
              <a:gd name="connsiteX1-661" fmla="*/ 47739 w 10028732"/>
              <a:gd name="connsiteY1-662" fmla="*/ 2457905 h 10410925"/>
              <a:gd name="connsiteX2-663" fmla="*/ 557055 w 10028732"/>
              <a:gd name="connsiteY2-664" fmla="*/ 590962 h 10410925"/>
              <a:gd name="connsiteX3-665" fmla="*/ 3533708 w 10028732"/>
              <a:gd name="connsiteY3-666" fmla="*/ 687380 h 10410925"/>
              <a:gd name="connsiteX4-667" fmla="*/ 4035710 w 10028732"/>
              <a:gd name="connsiteY4-668" fmla="*/ 2272191 h 10410925"/>
              <a:gd name="connsiteX5-669" fmla="*/ 4751942 w 10028732"/>
              <a:gd name="connsiteY5-670" fmla="*/ 3702812 h 10410925"/>
              <a:gd name="connsiteX6-671" fmla="*/ 6828331 w 10028732"/>
              <a:gd name="connsiteY6-672" fmla="*/ 4226693 h 10410925"/>
              <a:gd name="connsiteX7-673" fmla="*/ 10028732 w 10028732"/>
              <a:gd name="connsiteY7-674" fmla="*/ 5261409 h 10410925"/>
              <a:gd name="connsiteX8-675" fmla="*/ 9715577 w 10028732"/>
              <a:gd name="connsiteY8-676" fmla="*/ 9977120 h 10410925"/>
              <a:gd name="connsiteX9-677" fmla="*/ 5721426 w 10028732"/>
              <a:gd name="connsiteY9-678" fmla="*/ 10410925 h 10410925"/>
              <a:gd name="connsiteX10-679" fmla="*/ 4133259 w 10028732"/>
              <a:gd name="connsiteY10-680" fmla="*/ 6512694 h 10410925"/>
              <a:gd name="connsiteX11-681" fmla="*/ 1366413 w 10028732"/>
              <a:gd name="connsiteY11-682" fmla="*/ 3889141 h 10410925"/>
              <a:gd name="connsiteX0-683" fmla="*/ 1366413 w 10028732"/>
              <a:gd name="connsiteY0-684" fmla="*/ 3889141 h 10410925"/>
              <a:gd name="connsiteX1-685" fmla="*/ 47739 w 10028732"/>
              <a:gd name="connsiteY1-686" fmla="*/ 2457905 h 10410925"/>
              <a:gd name="connsiteX2-687" fmla="*/ 557055 w 10028732"/>
              <a:gd name="connsiteY2-688" fmla="*/ 590962 h 10410925"/>
              <a:gd name="connsiteX3-689" fmla="*/ 3533708 w 10028732"/>
              <a:gd name="connsiteY3-690" fmla="*/ 687380 h 10410925"/>
              <a:gd name="connsiteX4-691" fmla="*/ 4035710 w 10028732"/>
              <a:gd name="connsiteY4-692" fmla="*/ 2272191 h 10410925"/>
              <a:gd name="connsiteX5-693" fmla="*/ 4751942 w 10028732"/>
              <a:gd name="connsiteY5-694" fmla="*/ 3702812 h 10410925"/>
              <a:gd name="connsiteX6-695" fmla="*/ 6828331 w 10028732"/>
              <a:gd name="connsiteY6-696" fmla="*/ 4226693 h 10410925"/>
              <a:gd name="connsiteX7-697" fmla="*/ 10028732 w 10028732"/>
              <a:gd name="connsiteY7-698" fmla="*/ 5261409 h 10410925"/>
              <a:gd name="connsiteX8-699" fmla="*/ 9715577 w 10028732"/>
              <a:gd name="connsiteY8-700" fmla="*/ 9977120 h 10410925"/>
              <a:gd name="connsiteX9-701" fmla="*/ 5721426 w 10028732"/>
              <a:gd name="connsiteY9-702" fmla="*/ 10410925 h 10410925"/>
              <a:gd name="connsiteX10-703" fmla="*/ 4133259 w 10028732"/>
              <a:gd name="connsiteY10-704" fmla="*/ 6512694 h 10410925"/>
              <a:gd name="connsiteX11-705" fmla="*/ 1366413 w 10028732"/>
              <a:gd name="connsiteY11-706" fmla="*/ 3889141 h 10410925"/>
              <a:gd name="connsiteX0-707" fmla="*/ 1366413 w 10028732"/>
              <a:gd name="connsiteY0-708" fmla="*/ 3889141 h 10410925"/>
              <a:gd name="connsiteX1-709" fmla="*/ 47739 w 10028732"/>
              <a:gd name="connsiteY1-710" fmla="*/ 2457905 h 10410925"/>
              <a:gd name="connsiteX2-711" fmla="*/ 557055 w 10028732"/>
              <a:gd name="connsiteY2-712" fmla="*/ 590962 h 10410925"/>
              <a:gd name="connsiteX3-713" fmla="*/ 3533708 w 10028732"/>
              <a:gd name="connsiteY3-714" fmla="*/ 687380 h 10410925"/>
              <a:gd name="connsiteX4-715" fmla="*/ 4035710 w 10028732"/>
              <a:gd name="connsiteY4-716" fmla="*/ 2272191 h 10410925"/>
              <a:gd name="connsiteX5-717" fmla="*/ 4751942 w 10028732"/>
              <a:gd name="connsiteY5-718" fmla="*/ 3702812 h 10410925"/>
              <a:gd name="connsiteX6-719" fmla="*/ 6828331 w 10028732"/>
              <a:gd name="connsiteY6-720" fmla="*/ 4226693 h 10410925"/>
              <a:gd name="connsiteX7-721" fmla="*/ 10028732 w 10028732"/>
              <a:gd name="connsiteY7-722" fmla="*/ 5261409 h 10410925"/>
              <a:gd name="connsiteX8-723" fmla="*/ 9715577 w 10028732"/>
              <a:gd name="connsiteY8-724" fmla="*/ 9977120 h 10410925"/>
              <a:gd name="connsiteX9-725" fmla="*/ 5721426 w 10028732"/>
              <a:gd name="connsiteY9-726" fmla="*/ 10410925 h 10410925"/>
              <a:gd name="connsiteX10-727" fmla="*/ 4133259 w 10028732"/>
              <a:gd name="connsiteY10-728" fmla="*/ 6512694 h 10410925"/>
              <a:gd name="connsiteX11-729" fmla="*/ 1366413 w 10028732"/>
              <a:gd name="connsiteY11-730" fmla="*/ 3889141 h 10410925"/>
              <a:gd name="connsiteX0-731" fmla="*/ 1366413 w 10028732"/>
              <a:gd name="connsiteY0-732" fmla="*/ 3889141 h 10410925"/>
              <a:gd name="connsiteX1-733" fmla="*/ 47739 w 10028732"/>
              <a:gd name="connsiteY1-734" fmla="*/ 2457905 h 10410925"/>
              <a:gd name="connsiteX2-735" fmla="*/ 557055 w 10028732"/>
              <a:gd name="connsiteY2-736" fmla="*/ 590962 h 10410925"/>
              <a:gd name="connsiteX3-737" fmla="*/ 3533708 w 10028732"/>
              <a:gd name="connsiteY3-738" fmla="*/ 687380 h 10410925"/>
              <a:gd name="connsiteX4-739" fmla="*/ 4035710 w 10028732"/>
              <a:gd name="connsiteY4-740" fmla="*/ 2272191 h 10410925"/>
              <a:gd name="connsiteX5-741" fmla="*/ 4751942 w 10028732"/>
              <a:gd name="connsiteY5-742" fmla="*/ 3702812 h 10410925"/>
              <a:gd name="connsiteX6-743" fmla="*/ 6828331 w 10028732"/>
              <a:gd name="connsiteY6-744" fmla="*/ 4226693 h 10410925"/>
              <a:gd name="connsiteX7-745" fmla="*/ 10028732 w 10028732"/>
              <a:gd name="connsiteY7-746" fmla="*/ 5261409 h 10410925"/>
              <a:gd name="connsiteX8-747" fmla="*/ 9715577 w 10028732"/>
              <a:gd name="connsiteY8-748" fmla="*/ 9977120 h 10410925"/>
              <a:gd name="connsiteX9-749" fmla="*/ 5721426 w 10028732"/>
              <a:gd name="connsiteY9-750" fmla="*/ 10410925 h 10410925"/>
              <a:gd name="connsiteX10-751" fmla="*/ 4133259 w 10028732"/>
              <a:gd name="connsiteY10-752" fmla="*/ 6512694 h 10410925"/>
              <a:gd name="connsiteX11-753" fmla="*/ 1366413 w 10028732"/>
              <a:gd name="connsiteY11-754" fmla="*/ 3889141 h 10410925"/>
              <a:gd name="connsiteX0-755" fmla="*/ 1366413 w 10028732"/>
              <a:gd name="connsiteY0-756" fmla="*/ 3889141 h 10410925"/>
              <a:gd name="connsiteX1-757" fmla="*/ 47739 w 10028732"/>
              <a:gd name="connsiteY1-758" fmla="*/ 2457905 h 10410925"/>
              <a:gd name="connsiteX2-759" fmla="*/ 557055 w 10028732"/>
              <a:gd name="connsiteY2-760" fmla="*/ 590962 h 10410925"/>
              <a:gd name="connsiteX3-761" fmla="*/ 3533708 w 10028732"/>
              <a:gd name="connsiteY3-762" fmla="*/ 687380 h 10410925"/>
              <a:gd name="connsiteX4-763" fmla="*/ 4035710 w 10028732"/>
              <a:gd name="connsiteY4-764" fmla="*/ 2272191 h 10410925"/>
              <a:gd name="connsiteX5-765" fmla="*/ 4751942 w 10028732"/>
              <a:gd name="connsiteY5-766" fmla="*/ 3702812 h 10410925"/>
              <a:gd name="connsiteX6-767" fmla="*/ 6828331 w 10028732"/>
              <a:gd name="connsiteY6-768" fmla="*/ 4226693 h 10410925"/>
              <a:gd name="connsiteX7-769" fmla="*/ 10028732 w 10028732"/>
              <a:gd name="connsiteY7-770" fmla="*/ 5261409 h 10410925"/>
              <a:gd name="connsiteX8-771" fmla="*/ 9715577 w 10028732"/>
              <a:gd name="connsiteY8-772" fmla="*/ 9977120 h 10410925"/>
              <a:gd name="connsiteX9-773" fmla="*/ 5721426 w 10028732"/>
              <a:gd name="connsiteY9-774" fmla="*/ 10410925 h 10410925"/>
              <a:gd name="connsiteX10-775" fmla="*/ 4133259 w 10028732"/>
              <a:gd name="connsiteY10-776" fmla="*/ 6512694 h 10410925"/>
              <a:gd name="connsiteX11-777" fmla="*/ 1366413 w 10028732"/>
              <a:gd name="connsiteY11-778" fmla="*/ 3889141 h 10410925"/>
              <a:gd name="connsiteX0-779" fmla="*/ 1366413 w 10028732"/>
              <a:gd name="connsiteY0-780" fmla="*/ 3889141 h 10410925"/>
              <a:gd name="connsiteX1-781" fmla="*/ 47739 w 10028732"/>
              <a:gd name="connsiteY1-782" fmla="*/ 2457905 h 10410925"/>
              <a:gd name="connsiteX2-783" fmla="*/ 557055 w 10028732"/>
              <a:gd name="connsiteY2-784" fmla="*/ 590962 h 10410925"/>
              <a:gd name="connsiteX3-785" fmla="*/ 3533708 w 10028732"/>
              <a:gd name="connsiteY3-786" fmla="*/ 687380 h 10410925"/>
              <a:gd name="connsiteX4-787" fmla="*/ 4035710 w 10028732"/>
              <a:gd name="connsiteY4-788" fmla="*/ 2272191 h 10410925"/>
              <a:gd name="connsiteX5-789" fmla="*/ 4751942 w 10028732"/>
              <a:gd name="connsiteY5-790" fmla="*/ 3702812 h 10410925"/>
              <a:gd name="connsiteX6-791" fmla="*/ 6828331 w 10028732"/>
              <a:gd name="connsiteY6-792" fmla="*/ 4226693 h 10410925"/>
              <a:gd name="connsiteX7-793" fmla="*/ 10028732 w 10028732"/>
              <a:gd name="connsiteY7-794" fmla="*/ 5261409 h 10410925"/>
              <a:gd name="connsiteX8-795" fmla="*/ 9715577 w 10028732"/>
              <a:gd name="connsiteY8-796" fmla="*/ 9977120 h 10410925"/>
              <a:gd name="connsiteX9-797" fmla="*/ 5721426 w 10028732"/>
              <a:gd name="connsiteY9-798" fmla="*/ 10410925 h 10410925"/>
              <a:gd name="connsiteX10-799" fmla="*/ 4133259 w 10028732"/>
              <a:gd name="connsiteY10-800" fmla="*/ 6512694 h 10410925"/>
              <a:gd name="connsiteX11-801" fmla="*/ 1366413 w 10028732"/>
              <a:gd name="connsiteY11-802" fmla="*/ 3889141 h 10410925"/>
              <a:gd name="connsiteX0-803" fmla="*/ 1366413 w 10028732"/>
              <a:gd name="connsiteY0-804" fmla="*/ 3889141 h 10410925"/>
              <a:gd name="connsiteX1-805" fmla="*/ 47739 w 10028732"/>
              <a:gd name="connsiteY1-806" fmla="*/ 2457905 h 10410925"/>
              <a:gd name="connsiteX2-807" fmla="*/ 557055 w 10028732"/>
              <a:gd name="connsiteY2-808" fmla="*/ 590962 h 10410925"/>
              <a:gd name="connsiteX3-809" fmla="*/ 3533708 w 10028732"/>
              <a:gd name="connsiteY3-810" fmla="*/ 687380 h 10410925"/>
              <a:gd name="connsiteX4-811" fmla="*/ 4035710 w 10028732"/>
              <a:gd name="connsiteY4-812" fmla="*/ 2272191 h 10410925"/>
              <a:gd name="connsiteX5-813" fmla="*/ 4751942 w 10028732"/>
              <a:gd name="connsiteY5-814" fmla="*/ 3702812 h 10410925"/>
              <a:gd name="connsiteX6-815" fmla="*/ 6828331 w 10028732"/>
              <a:gd name="connsiteY6-816" fmla="*/ 4204659 h 10410925"/>
              <a:gd name="connsiteX7-817" fmla="*/ 10028732 w 10028732"/>
              <a:gd name="connsiteY7-818" fmla="*/ 5261409 h 10410925"/>
              <a:gd name="connsiteX8-819" fmla="*/ 9715577 w 10028732"/>
              <a:gd name="connsiteY8-820" fmla="*/ 9977120 h 10410925"/>
              <a:gd name="connsiteX9-821" fmla="*/ 5721426 w 10028732"/>
              <a:gd name="connsiteY9-822" fmla="*/ 10410925 h 10410925"/>
              <a:gd name="connsiteX10-823" fmla="*/ 4133259 w 10028732"/>
              <a:gd name="connsiteY10-824" fmla="*/ 6512694 h 10410925"/>
              <a:gd name="connsiteX11-825" fmla="*/ 1366413 w 10028732"/>
              <a:gd name="connsiteY11-826" fmla="*/ 3889141 h 10410925"/>
              <a:gd name="connsiteX0-827" fmla="*/ 1366413 w 10028732"/>
              <a:gd name="connsiteY0-828" fmla="*/ 3889141 h 10410925"/>
              <a:gd name="connsiteX1-829" fmla="*/ 47739 w 10028732"/>
              <a:gd name="connsiteY1-830" fmla="*/ 2457905 h 10410925"/>
              <a:gd name="connsiteX2-831" fmla="*/ 557055 w 10028732"/>
              <a:gd name="connsiteY2-832" fmla="*/ 590962 h 10410925"/>
              <a:gd name="connsiteX3-833" fmla="*/ 3533708 w 10028732"/>
              <a:gd name="connsiteY3-834" fmla="*/ 687380 h 10410925"/>
              <a:gd name="connsiteX4-835" fmla="*/ 4035710 w 10028732"/>
              <a:gd name="connsiteY4-836" fmla="*/ 2272191 h 10410925"/>
              <a:gd name="connsiteX5-837" fmla="*/ 4751942 w 10028732"/>
              <a:gd name="connsiteY5-838" fmla="*/ 3702812 h 10410925"/>
              <a:gd name="connsiteX6-839" fmla="*/ 6828331 w 10028732"/>
              <a:gd name="connsiteY6-840" fmla="*/ 4204659 h 10410925"/>
              <a:gd name="connsiteX7-841" fmla="*/ 10028732 w 10028732"/>
              <a:gd name="connsiteY7-842" fmla="*/ 5261409 h 10410925"/>
              <a:gd name="connsiteX8-843" fmla="*/ 9715577 w 10028732"/>
              <a:gd name="connsiteY8-844" fmla="*/ 9977120 h 10410925"/>
              <a:gd name="connsiteX9-845" fmla="*/ 5721426 w 10028732"/>
              <a:gd name="connsiteY9-846" fmla="*/ 10410925 h 10410925"/>
              <a:gd name="connsiteX10-847" fmla="*/ 4133259 w 10028732"/>
              <a:gd name="connsiteY10-848" fmla="*/ 6512694 h 10410925"/>
              <a:gd name="connsiteX11-849" fmla="*/ 1366413 w 10028732"/>
              <a:gd name="connsiteY11-850" fmla="*/ 3889141 h 10410925"/>
              <a:gd name="connsiteX0-851" fmla="*/ 1366413 w 10028732"/>
              <a:gd name="connsiteY0-852" fmla="*/ 3889141 h 10410925"/>
              <a:gd name="connsiteX1-853" fmla="*/ 47739 w 10028732"/>
              <a:gd name="connsiteY1-854" fmla="*/ 2457905 h 10410925"/>
              <a:gd name="connsiteX2-855" fmla="*/ 557055 w 10028732"/>
              <a:gd name="connsiteY2-856" fmla="*/ 590962 h 10410925"/>
              <a:gd name="connsiteX3-857" fmla="*/ 3533708 w 10028732"/>
              <a:gd name="connsiteY3-858" fmla="*/ 687380 h 10410925"/>
              <a:gd name="connsiteX4-859" fmla="*/ 4035710 w 10028732"/>
              <a:gd name="connsiteY4-860" fmla="*/ 2272191 h 10410925"/>
              <a:gd name="connsiteX5-861" fmla="*/ 4751942 w 10028732"/>
              <a:gd name="connsiteY5-862" fmla="*/ 3702812 h 10410925"/>
              <a:gd name="connsiteX6-863" fmla="*/ 6828331 w 10028732"/>
              <a:gd name="connsiteY6-864" fmla="*/ 4204659 h 10410925"/>
              <a:gd name="connsiteX7-865" fmla="*/ 10028732 w 10028732"/>
              <a:gd name="connsiteY7-866" fmla="*/ 5261409 h 10410925"/>
              <a:gd name="connsiteX8-867" fmla="*/ 9715577 w 10028732"/>
              <a:gd name="connsiteY8-868" fmla="*/ 9977120 h 10410925"/>
              <a:gd name="connsiteX9-869" fmla="*/ 5721426 w 10028732"/>
              <a:gd name="connsiteY9-870" fmla="*/ 10410925 h 10410925"/>
              <a:gd name="connsiteX10-871" fmla="*/ 4133259 w 10028732"/>
              <a:gd name="connsiteY10-872" fmla="*/ 6512694 h 10410925"/>
              <a:gd name="connsiteX11-873" fmla="*/ 1366413 w 10028732"/>
              <a:gd name="connsiteY11-874" fmla="*/ 3889141 h 10410925"/>
              <a:gd name="connsiteX0-875" fmla="*/ 1366413 w 10039749"/>
              <a:gd name="connsiteY0-876" fmla="*/ 3889141 h 10410925"/>
              <a:gd name="connsiteX1-877" fmla="*/ 47739 w 10039749"/>
              <a:gd name="connsiteY1-878" fmla="*/ 2457905 h 10410925"/>
              <a:gd name="connsiteX2-879" fmla="*/ 557055 w 10039749"/>
              <a:gd name="connsiteY2-880" fmla="*/ 590962 h 10410925"/>
              <a:gd name="connsiteX3-881" fmla="*/ 3533708 w 10039749"/>
              <a:gd name="connsiteY3-882" fmla="*/ 687380 h 10410925"/>
              <a:gd name="connsiteX4-883" fmla="*/ 4035710 w 10039749"/>
              <a:gd name="connsiteY4-884" fmla="*/ 2272191 h 10410925"/>
              <a:gd name="connsiteX5-885" fmla="*/ 4751942 w 10039749"/>
              <a:gd name="connsiteY5-886" fmla="*/ 3702812 h 10410925"/>
              <a:gd name="connsiteX6-887" fmla="*/ 6828331 w 10039749"/>
              <a:gd name="connsiteY6-888" fmla="*/ 4204659 h 10410925"/>
              <a:gd name="connsiteX7-889" fmla="*/ 10039749 w 10039749"/>
              <a:gd name="connsiteY7-890" fmla="*/ 5261409 h 10410925"/>
              <a:gd name="connsiteX8-891" fmla="*/ 9715577 w 10039749"/>
              <a:gd name="connsiteY8-892" fmla="*/ 9977120 h 10410925"/>
              <a:gd name="connsiteX9-893" fmla="*/ 5721426 w 10039749"/>
              <a:gd name="connsiteY9-894" fmla="*/ 10410925 h 10410925"/>
              <a:gd name="connsiteX10-895" fmla="*/ 4133259 w 10039749"/>
              <a:gd name="connsiteY10-896" fmla="*/ 6512694 h 10410925"/>
              <a:gd name="connsiteX11-897" fmla="*/ 1366413 w 10039749"/>
              <a:gd name="connsiteY11-898" fmla="*/ 3889141 h 10410925"/>
              <a:gd name="connsiteX0-899" fmla="*/ 1366413 w 10039749"/>
              <a:gd name="connsiteY0-900" fmla="*/ 3889141 h 10410925"/>
              <a:gd name="connsiteX1-901" fmla="*/ 47739 w 10039749"/>
              <a:gd name="connsiteY1-902" fmla="*/ 2457905 h 10410925"/>
              <a:gd name="connsiteX2-903" fmla="*/ 557055 w 10039749"/>
              <a:gd name="connsiteY2-904" fmla="*/ 590962 h 10410925"/>
              <a:gd name="connsiteX3-905" fmla="*/ 3533708 w 10039749"/>
              <a:gd name="connsiteY3-906" fmla="*/ 687380 h 10410925"/>
              <a:gd name="connsiteX4-907" fmla="*/ 4035710 w 10039749"/>
              <a:gd name="connsiteY4-908" fmla="*/ 2272191 h 10410925"/>
              <a:gd name="connsiteX5-909" fmla="*/ 4751942 w 10039749"/>
              <a:gd name="connsiteY5-910" fmla="*/ 3702812 h 10410925"/>
              <a:gd name="connsiteX6-911" fmla="*/ 6828331 w 10039749"/>
              <a:gd name="connsiteY6-912" fmla="*/ 4204659 h 10410925"/>
              <a:gd name="connsiteX7-913" fmla="*/ 10039749 w 10039749"/>
              <a:gd name="connsiteY7-914" fmla="*/ 5261409 h 10410925"/>
              <a:gd name="connsiteX8-915" fmla="*/ 9715577 w 10039749"/>
              <a:gd name="connsiteY8-916" fmla="*/ 9977120 h 10410925"/>
              <a:gd name="connsiteX9-917" fmla="*/ 5721426 w 10039749"/>
              <a:gd name="connsiteY9-918" fmla="*/ 10410925 h 10410925"/>
              <a:gd name="connsiteX10-919" fmla="*/ 4133259 w 10039749"/>
              <a:gd name="connsiteY10-920" fmla="*/ 6512694 h 10410925"/>
              <a:gd name="connsiteX11-921" fmla="*/ 1366413 w 10039749"/>
              <a:gd name="connsiteY11-922" fmla="*/ 3889141 h 10410925"/>
              <a:gd name="connsiteX0-923" fmla="*/ 1366413 w 9995681"/>
              <a:gd name="connsiteY0-924" fmla="*/ 3889141 h 10410925"/>
              <a:gd name="connsiteX1-925" fmla="*/ 47739 w 9995681"/>
              <a:gd name="connsiteY1-926" fmla="*/ 2457905 h 10410925"/>
              <a:gd name="connsiteX2-927" fmla="*/ 557055 w 9995681"/>
              <a:gd name="connsiteY2-928" fmla="*/ 590962 h 10410925"/>
              <a:gd name="connsiteX3-929" fmla="*/ 3533708 w 9995681"/>
              <a:gd name="connsiteY3-930" fmla="*/ 687380 h 10410925"/>
              <a:gd name="connsiteX4-931" fmla="*/ 4035710 w 9995681"/>
              <a:gd name="connsiteY4-932" fmla="*/ 2272191 h 10410925"/>
              <a:gd name="connsiteX5-933" fmla="*/ 4751942 w 9995681"/>
              <a:gd name="connsiteY5-934" fmla="*/ 3702812 h 10410925"/>
              <a:gd name="connsiteX6-935" fmla="*/ 6828331 w 9995681"/>
              <a:gd name="connsiteY6-936" fmla="*/ 4204659 h 10410925"/>
              <a:gd name="connsiteX7-937" fmla="*/ 9995681 w 9995681"/>
              <a:gd name="connsiteY7-938" fmla="*/ 5272426 h 10410925"/>
              <a:gd name="connsiteX8-939" fmla="*/ 9715577 w 9995681"/>
              <a:gd name="connsiteY8-940" fmla="*/ 9977120 h 10410925"/>
              <a:gd name="connsiteX9-941" fmla="*/ 5721426 w 9995681"/>
              <a:gd name="connsiteY9-942" fmla="*/ 10410925 h 10410925"/>
              <a:gd name="connsiteX10-943" fmla="*/ 4133259 w 9995681"/>
              <a:gd name="connsiteY10-944" fmla="*/ 6512694 h 10410925"/>
              <a:gd name="connsiteX11-945" fmla="*/ 1366413 w 9995681"/>
              <a:gd name="connsiteY11-946" fmla="*/ 3889141 h 10410925"/>
              <a:gd name="connsiteX0-947" fmla="*/ 1366413 w 9995681"/>
              <a:gd name="connsiteY0-948" fmla="*/ 3889141 h 10410925"/>
              <a:gd name="connsiteX1-949" fmla="*/ 47739 w 9995681"/>
              <a:gd name="connsiteY1-950" fmla="*/ 2457905 h 10410925"/>
              <a:gd name="connsiteX2-951" fmla="*/ 557055 w 9995681"/>
              <a:gd name="connsiteY2-952" fmla="*/ 590962 h 10410925"/>
              <a:gd name="connsiteX3-953" fmla="*/ 3533708 w 9995681"/>
              <a:gd name="connsiteY3-954" fmla="*/ 687380 h 10410925"/>
              <a:gd name="connsiteX4-955" fmla="*/ 4035710 w 9995681"/>
              <a:gd name="connsiteY4-956" fmla="*/ 2272191 h 10410925"/>
              <a:gd name="connsiteX5-957" fmla="*/ 4751942 w 9995681"/>
              <a:gd name="connsiteY5-958" fmla="*/ 3702812 h 10410925"/>
              <a:gd name="connsiteX6-959" fmla="*/ 6828331 w 9995681"/>
              <a:gd name="connsiteY6-960" fmla="*/ 4204659 h 10410925"/>
              <a:gd name="connsiteX7-961" fmla="*/ 9995681 w 9995681"/>
              <a:gd name="connsiteY7-962" fmla="*/ 5272426 h 10410925"/>
              <a:gd name="connsiteX8-963" fmla="*/ 9715577 w 9995681"/>
              <a:gd name="connsiteY8-964" fmla="*/ 9977120 h 10410925"/>
              <a:gd name="connsiteX9-965" fmla="*/ 5721426 w 9995681"/>
              <a:gd name="connsiteY9-966" fmla="*/ 10410925 h 10410925"/>
              <a:gd name="connsiteX10-967" fmla="*/ 4133259 w 9995681"/>
              <a:gd name="connsiteY10-968" fmla="*/ 6512694 h 10410925"/>
              <a:gd name="connsiteX11-969" fmla="*/ 1366413 w 9995681"/>
              <a:gd name="connsiteY11-970" fmla="*/ 3889141 h 10410925"/>
              <a:gd name="connsiteX0-971" fmla="*/ 1366413 w 9995681"/>
              <a:gd name="connsiteY0-972" fmla="*/ 3889141 h 10410925"/>
              <a:gd name="connsiteX1-973" fmla="*/ 47739 w 9995681"/>
              <a:gd name="connsiteY1-974" fmla="*/ 2457905 h 10410925"/>
              <a:gd name="connsiteX2-975" fmla="*/ 557055 w 9995681"/>
              <a:gd name="connsiteY2-976" fmla="*/ 590962 h 10410925"/>
              <a:gd name="connsiteX3-977" fmla="*/ 3533708 w 9995681"/>
              <a:gd name="connsiteY3-978" fmla="*/ 687380 h 10410925"/>
              <a:gd name="connsiteX4-979" fmla="*/ 4035710 w 9995681"/>
              <a:gd name="connsiteY4-980" fmla="*/ 2272191 h 10410925"/>
              <a:gd name="connsiteX5-981" fmla="*/ 4751942 w 9995681"/>
              <a:gd name="connsiteY5-982" fmla="*/ 3702812 h 10410925"/>
              <a:gd name="connsiteX6-983" fmla="*/ 6828331 w 9995681"/>
              <a:gd name="connsiteY6-984" fmla="*/ 4204659 h 10410925"/>
              <a:gd name="connsiteX7-985" fmla="*/ 9995681 w 9995681"/>
              <a:gd name="connsiteY7-986" fmla="*/ 5272426 h 10410925"/>
              <a:gd name="connsiteX8-987" fmla="*/ 9715577 w 9995681"/>
              <a:gd name="connsiteY8-988" fmla="*/ 9977120 h 10410925"/>
              <a:gd name="connsiteX9-989" fmla="*/ 5721426 w 9995681"/>
              <a:gd name="connsiteY9-990" fmla="*/ 10410925 h 10410925"/>
              <a:gd name="connsiteX10-991" fmla="*/ 4133259 w 9995681"/>
              <a:gd name="connsiteY10-992" fmla="*/ 6512694 h 10410925"/>
              <a:gd name="connsiteX11-993" fmla="*/ 3540086 w 9995681"/>
              <a:gd name="connsiteY11-994" fmla="*/ 4650262 h 10410925"/>
              <a:gd name="connsiteX12" fmla="*/ 1366413 w 9995681"/>
              <a:gd name="connsiteY12" fmla="*/ 3889141 h 10410925"/>
              <a:gd name="connsiteX0-995" fmla="*/ 1366413 w 9995681"/>
              <a:gd name="connsiteY0-996" fmla="*/ 3889141 h 10410925"/>
              <a:gd name="connsiteX1-997" fmla="*/ 47739 w 9995681"/>
              <a:gd name="connsiteY1-998" fmla="*/ 2457905 h 10410925"/>
              <a:gd name="connsiteX2-999" fmla="*/ 557055 w 9995681"/>
              <a:gd name="connsiteY2-1000" fmla="*/ 590962 h 10410925"/>
              <a:gd name="connsiteX3-1001" fmla="*/ 3533708 w 9995681"/>
              <a:gd name="connsiteY3-1002" fmla="*/ 687380 h 10410925"/>
              <a:gd name="connsiteX4-1003" fmla="*/ 4035710 w 9995681"/>
              <a:gd name="connsiteY4-1004" fmla="*/ 2272191 h 10410925"/>
              <a:gd name="connsiteX5-1005" fmla="*/ 4751942 w 9995681"/>
              <a:gd name="connsiteY5-1006" fmla="*/ 3702812 h 10410925"/>
              <a:gd name="connsiteX6-1007" fmla="*/ 6828331 w 9995681"/>
              <a:gd name="connsiteY6-1008" fmla="*/ 4204659 h 10410925"/>
              <a:gd name="connsiteX7-1009" fmla="*/ 9995681 w 9995681"/>
              <a:gd name="connsiteY7-1010" fmla="*/ 5272426 h 10410925"/>
              <a:gd name="connsiteX8-1011" fmla="*/ 9715577 w 9995681"/>
              <a:gd name="connsiteY8-1012" fmla="*/ 9977120 h 10410925"/>
              <a:gd name="connsiteX9-1013" fmla="*/ 5721426 w 9995681"/>
              <a:gd name="connsiteY9-1014" fmla="*/ 10410925 h 10410925"/>
              <a:gd name="connsiteX10-1015" fmla="*/ 4133259 w 9995681"/>
              <a:gd name="connsiteY10-1016" fmla="*/ 6512694 h 10410925"/>
              <a:gd name="connsiteX11-1017" fmla="*/ 3540086 w 9995681"/>
              <a:gd name="connsiteY11-1018" fmla="*/ 4650262 h 10410925"/>
              <a:gd name="connsiteX12-1019" fmla="*/ 1366413 w 9995681"/>
              <a:gd name="connsiteY12-1020" fmla="*/ 3889141 h 10410925"/>
              <a:gd name="connsiteX0-1021" fmla="*/ 1366413 w 9995681"/>
              <a:gd name="connsiteY0-1022" fmla="*/ 3889141 h 10410925"/>
              <a:gd name="connsiteX1-1023" fmla="*/ 47739 w 9995681"/>
              <a:gd name="connsiteY1-1024" fmla="*/ 2457905 h 10410925"/>
              <a:gd name="connsiteX2-1025" fmla="*/ 557055 w 9995681"/>
              <a:gd name="connsiteY2-1026" fmla="*/ 590962 h 10410925"/>
              <a:gd name="connsiteX3-1027" fmla="*/ 3533708 w 9995681"/>
              <a:gd name="connsiteY3-1028" fmla="*/ 687380 h 10410925"/>
              <a:gd name="connsiteX4-1029" fmla="*/ 4035710 w 9995681"/>
              <a:gd name="connsiteY4-1030" fmla="*/ 2272191 h 10410925"/>
              <a:gd name="connsiteX5-1031" fmla="*/ 4751942 w 9995681"/>
              <a:gd name="connsiteY5-1032" fmla="*/ 3702812 h 10410925"/>
              <a:gd name="connsiteX6-1033" fmla="*/ 6828331 w 9995681"/>
              <a:gd name="connsiteY6-1034" fmla="*/ 4204659 h 10410925"/>
              <a:gd name="connsiteX7-1035" fmla="*/ 9995681 w 9995681"/>
              <a:gd name="connsiteY7-1036" fmla="*/ 5272426 h 10410925"/>
              <a:gd name="connsiteX8-1037" fmla="*/ 9715577 w 9995681"/>
              <a:gd name="connsiteY8-1038" fmla="*/ 9977120 h 10410925"/>
              <a:gd name="connsiteX9-1039" fmla="*/ 5721426 w 9995681"/>
              <a:gd name="connsiteY9-1040" fmla="*/ 10410925 h 10410925"/>
              <a:gd name="connsiteX10-1041" fmla="*/ 4133259 w 9995681"/>
              <a:gd name="connsiteY10-1042" fmla="*/ 6512694 h 10410925"/>
              <a:gd name="connsiteX11-1043" fmla="*/ 3540086 w 9995681"/>
              <a:gd name="connsiteY11-1044" fmla="*/ 4650262 h 10410925"/>
              <a:gd name="connsiteX12-1045" fmla="*/ 1366413 w 9995681"/>
              <a:gd name="connsiteY12-1046" fmla="*/ 3889141 h 10410925"/>
              <a:gd name="connsiteX0-1047" fmla="*/ 1862172 w 9995681"/>
              <a:gd name="connsiteY0-1048" fmla="*/ 3988293 h 10410925"/>
              <a:gd name="connsiteX1-1049" fmla="*/ 47739 w 9995681"/>
              <a:gd name="connsiteY1-1050" fmla="*/ 2457905 h 10410925"/>
              <a:gd name="connsiteX2-1051" fmla="*/ 557055 w 9995681"/>
              <a:gd name="connsiteY2-1052" fmla="*/ 590962 h 10410925"/>
              <a:gd name="connsiteX3-1053" fmla="*/ 3533708 w 9995681"/>
              <a:gd name="connsiteY3-1054" fmla="*/ 687380 h 10410925"/>
              <a:gd name="connsiteX4-1055" fmla="*/ 4035710 w 9995681"/>
              <a:gd name="connsiteY4-1056" fmla="*/ 2272191 h 10410925"/>
              <a:gd name="connsiteX5-1057" fmla="*/ 4751942 w 9995681"/>
              <a:gd name="connsiteY5-1058" fmla="*/ 3702812 h 10410925"/>
              <a:gd name="connsiteX6-1059" fmla="*/ 6828331 w 9995681"/>
              <a:gd name="connsiteY6-1060" fmla="*/ 4204659 h 10410925"/>
              <a:gd name="connsiteX7-1061" fmla="*/ 9995681 w 9995681"/>
              <a:gd name="connsiteY7-1062" fmla="*/ 5272426 h 10410925"/>
              <a:gd name="connsiteX8-1063" fmla="*/ 9715577 w 9995681"/>
              <a:gd name="connsiteY8-1064" fmla="*/ 9977120 h 10410925"/>
              <a:gd name="connsiteX9-1065" fmla="*/ 5721426 w 9995681"/>
              <a:gd name="connsiteY9-1066" fmla="*/ 10410925 h 10410925"/>
              <a:gd name="connsiteX10-1067" fmla="*/ 4133259 w 9995681"/>
              <a:gd name="connsiteY10-1068" fmla="*/ 6512694 h 10410925"/>
              <a:gd name="connsiteX11-1069" fmla="*/ 3540086 w 9995681"/>
              <a:gd name="connsiteY11-1070" fmla="*/ 4650262 h 10410925"/>
              <a:gd name="connsiteX12-1071" fmla="*/ 1862172 w 9995681"/>
              <a:gd name="connsiteY12-1072" fmla="*/ 3988293 h 10410925"/>
              <a:gd name="connsiteX0-1073" fmla="*/ 1862172 w 9995681"/>
              <a:gd name="connsiteY0-1074" fmla="*/ 3988293 h 10410925"/>
              <a:gd name="connsiteX1-1075" fmla="*/ 47739 w 9995681"/>
              <a:gd name="connsiteY1-1076" fmla="*/ 2457905 h 10410925"/>
              <a:gd name="connsiteX2-1077" fmla="*/ 557055 w 9995681"/>
              <a:gd name="connsiteY2-1078" fmla="*/ 590962 h 10410925"/>
              <a:gd name="connsiteX3-1079" fmla="*/ 3533708 w 9995681"/>
              <a:gd name="connsiteY3-1080" fmla="*/ 687380 h 10410925"/>
              <a:gd name="connsiteX4-1081" fmla="*/ 4035710 w 9995681"/>
              <a:gd name="connsiteY4-1082" fmla="*/ 2272191 h 10410925"/>
              <a:gd name="connsiteX5-1083" fmla="*/ 4751942 w 9995681"/>
              <a:gd name="connsiteY5-1084" fmla="*/ 3702812 h 10410925"/>
              <a:gd name="connsiteX6-1085" fmla="*/ 6828331 w 9995681"/>
              <a:gd name="connsiteY6-1086" fmla="*/ 4204659 h 10410925"/>
              <a:gd name="connsiteX7-1087" fmla="*/ 9995681 w 9995681"/>
              <a:gd name="connsiteY7-1088" fmla="*/ 5272426 h 10410925"/>
              <a:gd name="connsiteX8-1089" fmla="*/ 9715577 w 9995681"/>
              <a:gd name="connsiteY8-1090" fmla="*/ 9977120 h 10410925"/>
              <a:gd name="connsiteX9-1091" fmla="*/ 5721426 w 9995681"/>
              <a:gd name="connsiteY9-1092" fmla="*/ 10410925 h 10410925"/>
              <a:gd name="connsiteX10-1093" fmla="*/ 4133259 w 9995681"/>
              <a:gd name="connsiteY10-1094" fmla="*/ 6512694 h 10410925"/>
              <a:gd name="connsiteX11-1095" fmla="*/ 3540086 w 9995681"/>
              <a:gd name="connsiteY11-1096" fmla="*/ 4650262 h 10410925"/>
              <a:gd name="connsiteX12-1097" fmla="*/ 1862172 w 9995681"/>
              <a:gd name="connsiteY12-1098" fmla="*/ 3988293 h 10410925"/>
              <a:gd name="connsiteX0-1099" fmla="*/ 1862172 w 9995681"/>
              <a:gd name="connsiteY0-1100" fmla="*/ 3988293 h 10410925"/>
              <a:gd name="connsiteX1-1101" fmla="*/ 47739 w 9995681"/>
              <a:gd name="connsiteY1-1102" fmla="*/ 2457905 h 10410925"/>
              <a:gd name="connsiteX2-1103" fmla="*/ 557055 w 9995681"/>
              <a:gd name="connsiteY2-1104" fmla="*/ 590962 h 10410925"/>
              <a:gd name="connsiteX3-1105" fmla="*/ 3533708 w 9995681"/>
              <a:gd name="connsiteY3-1106" fmla="*/ 687380 h 10410925"/>
              <a:gd name="connsiteX4-1107" fmla="*/ 4035710 w 9995681"/>
              <a:gd name="connsiteY4-1108" fmla="*/ 2272191 h 10410925"/>
              <a:gd name="connsiteX5-1109" fmla="*/ 4751942 w 9995681"/>
              <a:gd name="connsiteY5-1110" fmla="*/ 3702812 h 10410925"/>
              <a:gd name="connsiteX6-1111" fmla="*/ 6828331 w 9995681"/>
              <a:gd name="connsiteY6-1112" fmla="*/ 4204659 h 10410925"/>
              <a:gd name="connsiteX7-1113" fmla="*/ 9995681 w 9995681"/>
              <a:gd name="connsiteY7-1114" fmla="*/ 5272426 h 10410925"/>
              <a:gd name="connsiteX8-1115" fmla="*/ 9715577 w 9995681"/>
              <a:gd name="connsiteY8-1116" fmla="*/ 9977120 h 10410925"/>
              <a:gd name="connsiteX9-1117" fmla="*/ 5721426 w 9995681"/>
              <a:gd name="connsiteY9-1118" fmla="*/ 10410925 h 10410925"/>
              <a:gd name="connsiteX10-1119" fmla="*/ 4133259 w 9995681"/>
              <a:gd name="connsiteY10-1120" fmla="*/ 6512694 h 10410925"/>
              <a:gd name="connsiteX11-1121" fmla="*/ 3540086 w 9995681"/>
              <a:gd name="connsiteY11-1122" fmla="*/ 4650262 h 10410925"/>
              <a:gd name="connsiteX12-1123" fmla="*/ 1862172 w 9995681"/>
              <a:gd name="connsiteY12-1124" fmla="*/ 3988293 h 10410925"/>
              <a:gd name="connsiteX0-1125" fmla="*/ 1862172 w 9995681"/>
              <a:gd name="connsiteY0-1126" fmla="*/ 3988293 h 10410925"/>
              <a:gd name="connsiteX1-1127" fmla="*/ 47739 w 9995681"/>
              <a:gd name="connsiteY1-1128" fmla="*/ 2457905 h 10410925"/>
              <a:gd name="connsiteX2-1129" fmla="*/ 557055 w 9995681"/>
              <a:gd name="connsiteY2-1130" fmla="*/ 590962 h 10410925"/>
              <a:gd name="connsiteX3-1131" fmla="*/ 3533708 w 9995681"/>
              <a:gd name="connsiteY3-1132" fmla="*/ 687380 h 10410925"/>
              <a:gd name="connsiteX4-1133" fmla="*/ 4035710 w 9995681"/>
              <a:gd name="connsiteY4-1134" fmla="*/ 2272191 h 10410925"/>
              <a:gd name="connsiteX5-1135" fmla="*/ 4751942 w 9995681"/>
              <a:gd name="connsiteY5-1136" fmla="*/ 3702812 h 10410925"/>
              <a:gd name="connsiteX6-1137" fmla="*/ 6828331 w 9995681"/>
              <a:gd name="connsiteY6-1138" fmla="*/ 4204659 h 10410925"/>
              <a:gd name="connsiteX7-1139" fmla="*/ 9995681 w 9995681"/>
              <a:gd name="connsiteY7-1140" fmla="*/ 5272426 h 10410925"/>
              <a:gd name="connsiteX8-1141" fmla="*/ 9715577 w 9995681"/>
              <a:gd name="connsiteY8-1142" fmla="*/ 9977120 h 10410925"/>
              <a:gd name="connsiteX9-1143" fmla="*/ 5721426 w 9995681"/>
              <a:gd name="connsiteY9-1144" fmla="*/ 10410925 h 10410925"/>
              <a:gd name="connsiteX10-1145" fmla="*/ 4133259 w 9995681"/>
              <a:gd name="connsiteY10-1146" fmla="*/ 6512694 h 10410925"/>
              <a:gd name="connsiteX11-1147" fmla="*/ 3540086 w 9995681"/>
              <a:gd name="connsiteY11-1148" fmla="*/ 4650262 h 10410925"/>
              <a:gd name="connsiteX12-1149" fmla="*/ 1862172 w 9995681"/>
              <a:gd name="connsiteY12-1150" fmla="*/ 3988293 h 10410925"/>
              <a:gd name="connsiteX0-1151" fmla="*/ 1862172 w 9995681"/>
              <a:gd name="connsiteY0-1152" fmla="*/ 3988293 h 10410925"/>
              <a:gd name="connsiteX1-1153" fmla="*/ 47739 w 9995681"/>
              <a:gd name="connsiteY1-1154" fmla="*/ 2457905 h 10410925"/>
              <a:gd name="connsiteX2-1155" fmla="*/ 557055 w 9995681"/>
              <a:gd name="connsiteY2-1156" fmla="*/ 590962 h 10410925"/>
              <a:gd name="connsiteX3-1157" fmla="*/ 3533708 w 9995681"/>
              <a:gd name="connsiteY3-1158" fmla="*/ 687380 h 10410925"/>
              <a:gd name="connsiteX4-1159" fmla="*/ 4035710 w 9995681"/>
              <a:gd name="connsiteY4-1160" fmla="*/ 2272191 h 10410925"/>
              <a:gd name="connsiteX5-1161" fmla="*/ 4751942 w 9995681"/>
              <a:gd name="connsiteY5-1162" fmla="*/ 3702812 h 10410925"/>
              <a:gd name="connsiteX6-1163" fmla="*/ 6828331 w 9995681"/>
              <a:gd name="connsiteY6-1164" fmla="*/ 4204659 h 10410925"/>
              <a:gd name="connsiteX7-1165" fmla="*/ 9995681 w 9995681"/>
              <a:gd name="connsiteY7-1166" fmla="*/ 5272426 h 10410925"/>
              <a:gd name="connsiteX8-1167" fmla="*/ 9715577 w 9995681"/>
              <a:gd name="connsiteY8-1168" fmla="*/ 9977120 h 10410925"/>
              <a:gd name="connsiteX9-1169" fmla="*/ 5721426 w 9995681"/>
              <a:gd name="connsiteY9-1170" fmla="*/ 10410925 h 10410925"/>
              <a:gd name="connsiteX10-1171" fmla="*/ 4133259 w 9995681"/>
              <a:gd name="connsiteY10-1172" fmla="*/ 6512694 h 10410925"/>
              <a:gd name="connsiteX11-1173" fmla="*/ 3540086 w 9995681"/>
              <a:gd name="connsiteY11-1174" fmla="*/ 4650262 h 10410925"/>
              <a:gd name="connsiteX12-1175" fmla="*/ 1862172 w 9995681"/>
              <a:gd name="connsiteY12-1176" fmla="*/ 3988293 h 10410925"/>
              <a:gd name="connsiteX0-1177" fmla="*/ 1862172 w 9995681"/>
              <a:gd name="connsiteY0-1178" fmla="*/ 3988293 h 10410925"/>
              <a:gd name="connsiteX1-1179" fmla="*/ 47739 w 9995681"/>
              <a:gd name="connsiteY1-1180" fmla="*/ 2457905 h 10410925"/>
              <a:gd name="connsiteX2-1181" fmla="*/ 557055 w 9995681"/>
              <a:gd name="connsiteY2-1182" fmla="*/ 590962 h 10410925"/>
              <a:gd name="connsiteX3-1183" fmla="*/ 3533708 w 9995681"/>
              <a:gd name="connsiteY3-1184" fmla="*/ 687380 h 10410925"/>
              <a:gd name="connsiteX4-1185" fmla="*/ 4035710 w 9995681"/>
              <a:gd name="connsiteY4-1186" fmla="*/ 2272191 h 10410925"/>
              <a:gd name="connsiteX5-1187" fmla="*/ 4751942 w 9995681"/>
              <a:gd name="connsiteY5-1188" fmla="*/ 3702812 h 10410925"/>
              <a:gd name="connsiteX6-1189" fmla="*/ 6828331 w 9995681"/>
              <a:gd name="connsiteY6-1190" fmla="*/ 4204659 h 10410925"/>
              <a:gd name="connsiteX7-1191" fmla="*/ 9995681 w 9995681"/>
              <a:gd name="connsiteY7-1192" fmla="*/ 5272426 h 10410925"/>
              <a:gd name="connsiteX8-1193" fmla="*/ 9715577 w 9995681"/>
              <a:gd name="connsiteY8-1194" fmla="*/ 9977120 h 10410925"/>
              <a:gd name="connsiteX9-1195" fmla="*/ 5721426 w 9995681"/>
              <a:gd name="connsiteY9-1196" fmla="*/ 10410925 h 10410925"/>
              <a:gd name="connsiteX10-1197" fmla="*/ 4133259 w 9995681"/>
              <a:gd name="connsiteY10-1198" fmla="*/ 6512694 h 10410925"/>
              <a:gd name="connsiteX11-1199" fmla="*/ 3540086 w 9995681"/>
              <a:gd name="connsiteY11-1200" fmla="*/ 4650262 h 10410925"/>
              <a:gd name="connsiteX12-1201" fmla="*/ 1862172 w 9995681"/>
              <a:gd name="connsiteY12-1202" fmla="*/ 3988293 h 10410925"/>
              <a:gd name="connsiteX0-1203" fmla="*/ 1862172 w 9995681"/>
              <a:gd name="connsiteY0-1204" fmla="*/ 3988293 h 10410925"/>
              <a:gd name="connsiteX1-1205" fmla="*/ 47739 w 9995681"/>
              <a:gd name="connsiteY1-1206" fmla="*/ 2457905 h 10410925"/>
              <a:gd name="connsiteX2-1207" fmla="*/ 557055 w 9995681"/>
              <a:gd name="connsiteY2-1208" fmla="*/ 590962 h 10410925"/>
              <a:gd name="connsiteX3-1209" fmla="*/ 3533708 w 9995681"/>
              <a:gd name="connsiteY3-1210" fmla="*/ 687380 h 10410925"/>
              <a:gd name="connsiteX4-1211" fmla="*/ 4035710 w 9995681"/>
              <a:gd name="connsiteY4-1212" fmla="*/ 2272191 h 10410925"/>
              <a:gd name="connsiteX5-1213" fmla="*/ 4751942 w 9995681"/>
              <a:gd name="connsiteY5-1214" fmla="*/ 3702812 h 10410925"/>
              <a:gd name="connsiteX6-1215" fmla="*/ 6828331 w 9995681"/>
              <a:gd name="connsiteY6-1216" fmla="*/ 4204659 h 10410925"/>
              <a:gd name="connsiteX7-1217" fmla="*/ 9995681 w 9995681"/>
              <a:gd name="connsiteY7-1218" fmla="*/ 5272426 h 10410925"/>
              <a:gd name="connsiteX8-1219" fmla="*/ 9715577 w 9995681"/>
              <a:gd name="connsiteY8-1220" fmla="*/ 9977120 h 10410925"/>
              <a:gd name="connsiteX9-1221" fmla="*/ 5721426 w 9995681"/>
              <a:gd name="connsiteY9-1222" fmla="*/ 10410925 h 10410925"/>
              <a:gd name="connsiteX10-1223" fmla="*/ 4133259 w 9995681"/>
              <a:gd name="connsiteY10-1224" fmla="*/ 6512694 h 10410925"/>
              <a:gd name="connsiteX11-1225" fmla="*/ 3540086 w 9995681"/>
              <a:gd name="connsiteY11-1226" fmla="*/ 4650262 h 10410925"/>
              <a:gd name="connsiteX12-1227" fmla="*/ 1862172 w 9995681"/>
              <a:gd name="connsiteY12-1228" fmla="*/ 3988293 h 10410925"/>
              <a:gd name="connsiteX0-1229" fmla="*/ 1862172 w 9995681"/>
              <a:gd name="connsiteY0-1230" fmla="*/ 3988293 h 10366858"/>
              <a:gd name="connsiteX1-1231" fmla="*/ 47739 w 9995681"/>
              <a:gd name="connsiteY1-1232" fmla="*/ 2457905 h 10366858"/>
              <a:gd name="connsiteX2-1233" fmla="*/ 557055 w 9995681"/>
              <a:gd name="connsiteY2-1234" fmla="*/ 590962 h 10366858"/>
              <a:gd name="connsiteX3-1235" fmla="*/ 3533708 w 9995681"/>
              <a:gd name="connsiteY3-1236" fmla="*/ 687380 h 10366858"/>
              <a:gd name="connsiteX4-1237" fmla="*/ 4035710 w 9995681"/>
              <a:gd name="connsiteY4-1238" fmla="*/ 2272191 h 10366858"/>
              <a:gd name="connsiteX5-1239" fmla="*/ 4751942 w 9995681"/>
              <a:gd name="connsiteY5-1240" fmla="*/ 3702812 h 10366858"/>
              <a:gd name="connsiteX6-1241" fmla="*/ 6828331 w 9995681"/>
              <a:gd name="connsiteY6-1242" fmla="*/ 4204659 h 10366858"/>
              <a:gd name="connsiteX7-1243" fmla="*/ 9995681 w 9995681"/>
              <a:gd name="connsiteY7-1244" fmla="*/ 5272426 h 10366858"/>
              <a:gd name="connsiteX8-1245" fmla="*/ 9715577 w 9995681"/>
              <a:gd name="connsiteY8-1246" fmla="*/ 9977120 h 10366858"/>
              <a:gd name="connsiteX9-1247" fmla="*/ 5765493 w 9995681"/>
              <a:gd name="connsiteY9-1248" fmla="*/ 10366858 h 10366858"/>
              <a:gd name="connsiteX10-1249" fmla="*/ 4133259 w 9995681"/>
              <a:gd name="connsiteY10-1250" fmla="*/ 6512694 h 10366858"/>
              <a:gd name="connsiteX11-1251" fmla="*/ 3540086 w 9995681"/>
              <a:gd name="connsiteY11-1252" fmla="*/ 4650262 h 10366858"/>
              <a:gd name="connsiteX12-1253" fmla="*/ 1862172 w 9995681"/>
              <a:gd name="connsiteY12-1254" fmla="*/ 3988293 h 10366858"/>
              <a:gd name="connsiteX0-1255" fmla="*/ 1862172 w 9995681"/>
              <a:gd name="connsiteY0-1256" fmla="*/ 3988293 h 10366858"/>
              <a:gd name="connsiteX1-1257" fmla="*/ 47739 w 9995681"/>
              <a:gd name="connsiteY1-1258" fmla="*/ 2457905 h 10366858"/>
              <a:gd name="connsiteX2-1259" fmla="*/ 557055 w 9995681"/>
              <a:gd name="connsiteY2-1260" fmla="*/ 590962 h 10366858"/>
              <a:gd name="connsiteX3-1261" fmla="*/ 3533708 w 9995681"/>
              <a:gd name="connsiteY3-1262" fmla="*/ 687380 h 10366858"/>
              <a:gd name="connsiteX4-1263" fmla="*/ 4035710 w 9995681"/>
              <a:gd name="connsiteY4-1264" fmla="*/ 2272191 h 10366858"/>
              <a:gd name="connsiteX5-1265" fmla="*/ 4751942 w 9995681"/>
              <a:gd name="connsiteY5-1266" fmla="*/ 3702812 h 10366858"/>
              <a:gd name="connsiteX6-1267" fmla="*/ 6828331 w 9995681"/>
              <a:gd name="connsiteY6-1268" fmla="*/ 4204659 h 10366858"/>
              <a:gd name="connsiteX7-1269" fmla="*/ 9995681 w 9995681"/>
              <a:gd name="connsiteY7-1270" fmla="*/ 5272426 h 10366858"/>
              <a:gd name="connsiteX8-1271" fmla="*/ 9715577 w 9995681"/>
              <a:gd name="connsiteY8-1272" fmla="*/ 9977120 h 10366858"/>
              <a:gd name="connsiteX9-1273" fmla="*/ 5765493 w 9995681"/>
              <a:gd name="connsiteY9-1274" fmla="*/ 10366858 h 10366858"/>
              <a:gd name="connsiteX10-1275" fmla="*/ 4133259 w 9995681"/>
              <a:gd name="connsiteY10-1276" fmla="*/ 6512694 h 10366858"/>
              <a:gd name="connsiteX11-1277" fmla="*/ 3540086 w 9995681"/>
              <a:gd name="connsiteY11-1278" fmla="*/ 4650262 h 10366858"/>
              <a:gd name="connsiteX12-1279" fmla="*/ 1862172 w 9995681"/>
              <a:gd name="connsiteY12-1280" fmla="*/ 3988293 h 10366858"/>
              <a:gd name="connsiteX0-1281" fmla="*/ 1862172 w 9995681"/>
              <a:gd name="connsiteY0-1282" fmla="*/ 3988293 h 10366858"/>
              <a:gd name="connsiteX1-1283" fmla="*/ 47739 w 9995681"/>
              <a:gd name="connsiteY1-1284" fmla="*/ 2457905 h 10366858"/>
              <a:gd name="connsiteX2-1285" fmla="*/ 557055 w 9995681"/>
              <a:gd name="connsiteY2-1286" fmla="*/ 590962 h 10366858"/>
              <a:gd name="connsiteX3-1287" fmla="*/ 3533708 w 9995681"/>
              <a:gd name="connsiteY3-1288" fmla="*/ 687380 h 10366858"/>
              <a:gd name="connsiteX4-1289" fmla="*/ 4035710 w 9995681"/>
              <a:gd name="connsiteY4-1290" fmla="*/ 2272191 h 10366858"/>
              <a:gd name="connsiteX5-1291" fmla="*/ 4751942 w 9995681"/>
              <a:gd name="connsiteY5-1292" fmla="*/ 3702812 h 10366858"/>
              <a:gd name="connsiteX6-1293" fmla="*/ 6828331 w 9995681"/>
              <a:gd name="connsiteY6-1294" fmla="*/ 4204659 h 10366858"/>
              <a:gd name="connsiteX7-1295" fmla="*/ 9995681 w 9995681"/>
              <a:gd name="connsiteY7-1296" fmla="*/ 5272426 h 10366858"/>
              <a:gd name="connsiteX8-1297" fmla="*/ 9715577 w 9995681"/>
              <a:gd name="connsiteY8-1298" fmla="*/ 9977120 h 10366858"/>
              <a:gd name="connsiteX9-1299" fmla="*/ 5765493 w 9995681"/>
              <a:gd name="connsiteY9-1300" fmla="*/ 10366858 h 10366858"/>
              <a:gd name="connsiteX10-1301" fmla="*/ 4133259 w 9995681"/>
              <a:gd name="connsiteY10-1302" fmla="*/ 6512694 h 10366858"/>
              <a:gd name="connsiteX11-1303" fmla="*/ 3540086 w 9995681"/>
              <a:gd name="connsiteY11-1304" fmla="*/ 4650262 h 10366858"/>
              <a:gd name="connsiteX12-1305" fmla="*/ 1862172 w 9995681"/>
              <a:gd name="connsiteY12-1306" fmla="*/ 3988293 h 10366858"/>
              <a:gd name="connsiteX0-1307" fmla="*/ 1862172 w 9995681"/>
              <a:gd name="connsiteY0-1308" fmla="*/ 3988293 h 10355842"/>
              <a:gd name="connsiteX1-1309" fmla="*/ 47739 w 9995681"/>
              <a:gd name="connsiteY1-1310" fmla="*/ 2457905 h 10355842"/>
              <a:gd name="connsiteX2-1311" fmla="*/ 557055 w 9995681"/>
              <a:gd name="connsiteY2-1312" fmla="*/ 590962 h 10355842"/>
              <a:gd name="connsiteX3-1313" fmla="*/ 3533708 w 9995681"/>
              <a:gd name="connsiteY3-1314" fmla="*/ 687380 h 10355842"/>
              <a:gd name="connsiteX4-1315" fmla="*/ 4035710 w 9995681"/>
              <a:gd name="connsiteY4-1316" fmla="*/ 2272191 h 10355842"/>
              <a:gd name="connsiteX5-1317" fmla="*/ 4751942 w 9995681"/>
              <a:gd name="connsiteY5-1318" fmla="*/ 3702812 h 10355842"/>
              <a:gd name="connsiteX6-1319" fmla="*/ 6828331 w 9995681"/>
              <a:gd name="connsiteY6-1320" fmla="*/ 4204659 h 10355842"/>
              <a:gd name="connsiteX7-1321" fmla="*/ 9995681 w 9995681"/>
              <a:gd name="connsiteY7-1322" fmla="*/ 5272426 h 10355842"/>
              <a:gd name="connsiteX8-1323" fmla="*/ 9715577 w 9995681"/>
              <a:gd name="connsiteY8-1324" fmla="*/ 9977120 h 10355842"/>
              <a:gd name="connsiteX9-1325" fmla="*/ 5820577 w 9995681"/>
              <a:gd name="connsiteY9-1326" fmla="*/ 10355842 h 10355842"/>
              <a:gd name="connsiteX10-1327" fmla="*/ 4133259 w 9995681"/>
              <a:gd name="connsiteY10-1328" fmla="*/ 6512694 h 10355842"/>
              <a:gd name="connsiteX11-1329" fmla="*/ 3540086 w 9995681"/>
              <a:gd name="connsiteY11-1330" fmla="*/ 4650262 h 10355842"/>
              <a:gd name="connsiteX12-1331" fmla="*/ 1862172 w 9995681"/>
              <a:gd name="connsiteY12-1332" fmla="*/ 3988293 h 10355842"/>
              <a:gd name="connsiteX0-1333" fmla="*/ 1862172 w 9995681"/>
              <a:gd name="connsiteY0-1334" fmla="*/ 3988293 h 10355842"/>
              <a:gd name="connsiteX1-1335" fmla="*/ 47739 w 9995681"/>
              <a:gd name="connsiteY1-1336" fmla="*/ 2457905 h 10355842"/>
              <a:gd name="connsiteX2-1337" fmla="*/ 557055 w 9995681"/>
              <a:gd name="connsiteY2-1338" fmla="*/ 590962 h 10355842"/>
              <a:gd name="connsiteX3-1339" fmla="*/ 3533708 w 9995681"/>
              <a:gd name="connsiteY3-1340" fmla="*/ 687380 h 10355842"/>
              <a:gd name="connsiteX4-1341" fmla="*/ 4035710 w 9995681"/>
              <a:gd name="connsiteY4-1342" fmla="*/ 2272191 h 10355842"/>
              <a:gd name="connsiteX5-1343" fmla="*/ 4751942 w 9995681"/>
              <a:gd name="connsiteY5-1344" fmla="*/ 3702812 h 10355842"/>
              <a:gd name="connsiteX6-1345" fmla="*/ 6828331 w 9995681"/>
              <a:gd name="connsiteY6-1346" fmla="*/ 4204659 h 10355842"/>
              <a:gd name="connsiteX7-1347" fmla="*/ 9995681 w 9995681"/>
              <a:gd name="connsiteY7-1348" fmla="*/ 5272426 h 10355842"/>
              <a:gd name="connsiteX8-1349" fmla="*/ 9715577 w 9995681"/>
              <a:gd name="connsiteY8-1350" fmla="*/ 9977120 h 10355842"/>
              <a:gd name="connsiteX9-1351" fmla="*/ 5820577 w 9995681"/>
              <a:gd name="connsiteY9-1352" fmla="*/ 10355842 h 10355842"/>
              <a:gd name="connsiteX10-1353" fmla="*/ 4133259 w 9995681"/>
              <a:gd name="connsiteY10-1354" fmla="*/ 6512694 h 10355842"/>
              <a:gd name="connsiteX11-1355" fmla="*/ 3540086 w 9995681"/>
              <a:gd name="connsiteY11-1356" fmla="*/ 4650262 h 10355842"/>
              <a:gd name="connsiteX12-1357" fmla="*/ 1862172 w 9995681"/>
              <a:gd name="connsiteY12-1358" fmla="*/ 3988293 h 10355842"/>
              <a:gd name="connsiteX0-1359" fmla="*/ 1862172 w 9995681"/>
              <a:gd name="connsiteY0-1360" fmla="*/ 3988293 h 10355842"/>
              <a:gd name="connsiteX1-1361" fmla="*/ 47739 w 9995681"/>
              <a:gd name="connsiteY1-1362" fmla="*/ 2457905 h 10355842"/>
              <a:gd name="connsiteX2-1363" fmla="*/ 557055 w 9995681"/>
              <a:gd name="connsiteY2-1364" fmla="*/ 590962 h 10355842"/>
              <a:gd name="connsiteX3-1365" fmla="*/ 3533708 w 9995681"/>
              <a:gd name="connsiteY3-1366" fmla="*/ 687380 h 10355842"/>
              <a:gd name="connsiteX4-1367" fmla="*/ 4035710 w 9995681"/>
              <a:gd name="connsiteY4-1368" fmla="*/ 2272191 h 10355842"/>
              <a:gd name="connsiteX5-1369" fmla="*/ 4751942 w 9995681"/>
              <a:gd name="connsiteY5-1370" fmla="*/ 3702812 h 10355842"/>
              <a:gd name="connsiteX6-1371" fmla="*/ 6828331 w 9995681"/>
              <a:gd name="connsiteY6-1372" fmla="*/ 4204659 h 10355842"/>
              <a:gd name="connsiteX7-1373" fmla="*/ 9995681 w 9995681"/>
              <a:gd name="connsiteY7-1374" fmla="*/ 5272426 h 10355842"/>
              <a:gd name="connsiteX8-1375" fmla="*/ 9715577 w 9995681"/>
              <a:gd name="connsiteY8-1376" fmla="*/ 9977120 h 10355842"/>
              <a:gd name="connsiteX9-1377" fmla="*/ 5820577 w 9995681"/>
              <a:gd name="connsiteY9-1378" fmla="*/ 10355842 h 10355842"/>
              <a:gd name="connsiteX10-1379" fmla="*/ 4133259 w 9995681"/>
              <a:gd name="connsiteY10-1380" fmla="*/ 6512694 h 10355842"/>
              <a:gd name="connsiteX11-1381" fmla="*/ 3540086 w 9995681"/>
              <a:gd name="connsiteY11-1382" fmla="*/ 4650262 h 10355842"/>
              <a:gd name="connsiteX12-1383" fmla="*/ 1862172 w 9995681"/>
              <a:gd name="connsiteY12-1384" fmla="*/ 3988293 h 10355842"/>
              <a:gd name="connsiteX0-1385" fmla="*/ 1862172 w 9995681"/>
              <a:gd name="connsiteY0-1386" fmla="*/ 3988293 h 10638034"/>
              <a:gd name="connsiteX1-1387" fmla="*/ 47739 w 9995681"/>
              <a:gd name="connsiteY1-1388" fmla="*/ 2457905 h 10638034"/>
              <a:gd name="connsiteX2-1389" fmla="*/ 557055 w 9995681"/>
              <a:gd name="connsiteY2-1390" fmla="*/ 590962 h 10638034"/>
              <a:gd name="connsiteX3-1391" fmla="*/ 3533708 w 9995681"/>
              <a:gd name="connsiteY3-1392" fmla="*/ 687380 h 10638034"/>
              <a:gd name="connsiteX4-1393" fmla="*/ 4035710 w 9995681"/>
              <a:gd name="connsiteY4-1394" fmla="*/ 2272191 h 10638034"/>
              <a:gd name="connsiteX5-1395" fmla="*/ 4751942 w 9995681"/>
              <a:gd name="connsiteY5-1396" fmla="*/ 3702812 h 10638034"/>
              <a:gd name="connsiteX6-1397" fmla="*/ 6828331 w 9995681"/>
              <a:gd name="connsiteY6-1398" fmla="*/ 4204659 h 10638034"/>
              <a:gd name="connsiteX7-1399" fmla="*/ 9995681 w 9995681"/>
              <a:gd name="connsiteY7-1400" fmla="*/ 5272426 h 10638034"/>
              <a:gd name="connsiteX8-1401" fmla="*/ 9715577 w 9995681"/>
              <a:gd name="connsiteY8-1402" fmla="*/ 9977120 h 10638034"/>
              <a:gd name="connsiteX9-1403" fmla="*/ 5820577 w 9995681"/>
              <a:gd name="connsiteY9-1404" fmla="*/ 10355842 h 10638034"/>
              <a:gd name="connsiteX10-1405" fmla="*/ 4133259 w 9995681"/>
              <a:gd name="connsiteY10-1406" fmla="*/ 6512694 h 10638034"/>
              <a:gd name="connsiteX11-1407" fmla="*/ 3540086 w 9995681"/>
              <a:gd name="connsiteY11-1408" fmla="*/ 4650262 h 10638034"/>
              <a:gd name="connsiteX12-1409" fmla="*/ 1862172 w 9995681"/>
              <a:gd name="connsiteY12-1410" fmla="*/ 3988293 h 10638034"/>
              <a:gd name="connsiteX0-1411" fmla="*/ 1862172 w 9995681"/>
              <a:gd name="connsiteY0-1412" fmla="*/ 3988293 h 10811933"/>
              <a:gd name="connsiteX1-1413" fmla="*/ 47739 w 9995681"/>
              <a:gd name="connsiteY1-1414" fmla="*/ 2457905 h 10811933"/>
              <a:gd name="connsiteX2-1415" fmla="*/ 557055 w 9995681"/>
              <a:gd name="connsiteY2-1416" fmla="*/ 590962 h 10811933"/>
              <a:gd name="connsiteX3-1417" fmla="*/ 3533708 w 9995681"/>
              <a:gd name="connsiteY3-1418" fmla="*/ 687380 h 10811933"/>
              <a:gd name="connsiteX4-1419" fmla="*/ 4035710 w 9995681"/>
              <a:gd name="connsiteY4-1420" fmla="*/ 2272191 h 10811933"/>
              <a:gd name="connsiteX5-1421" fmla="*/ 4751942 w 9995681"/>
              <a:gd name="connsiteY5-1422" fmla="*/ 3702812 h 10811933"/>
              <a:gd name="connsiteX6-1423" fmla="*/ 6828331 w 9995681"/>
              <a:gd name="connsiteY6-1424" fmla="*/ 4204659 h 10811933"/>
              <a:gd name="connsiteX7-1425" fmla="*/ 9995681 w 9995681"/>
              <a:gd name="connsiteY7-1426" fmla="*/ 5272426 h 10811933"/>
              <a:gd name="connsiteX8-1427" fmla="*/ 9715577 w 9995681"/>
              <a:gd name="connsiteY8-1428" fmla="*/ 9977120 h 10811933"/>
              <a:gd name="connsiteX9-1429" fmla="*/ 5820577 w 9995681"/>
              <a:gd name="connsiteY9-1430" fmla="*/ 10355842 h 10811933"/>
              <a:gd name="connsiteX10-1431" fmla="*/ 4133259 w 9995681"/>
              <a:gd name="connsiteY10-1432" fmla="*/ 6512694 h 10811933"/>
              <a:gd name="connsiteX11-1433" fmla="*/ 3540086 w 9995681"/>
              <a:gd name="connsiteY11-1434" fmla="*/ 4650262 h 10811933"/>
              <a:gd name="connsiteX12-1435" fmla="*/ 1862172 w 9995681"/>
              <a:gd name="connsiteY12-1436" fmla="*/ 3988293 h 10811933"/>
              <a:gd name="connsiteX0-1437" fmla="*/ 1862172 w 9995681"/>
              <a:gd name="connsiteY0-1438" fmla="*/ 3988293 h 10765533"/>
              <a:gd name="connsiteX1-1439" fmla="*/ 47739 w 9995681"/>
              <a:gd name="connsiteY1-1440" fmla="*/ 2457905 h 10765533"/>
              <a:gd name="connsiteX2-1441" fmla="*/ 557055 w 9995681"/>
              <a:gd name="connsiteY2-1442" fmla="*/ 590962 h 10765533"/>
              <a:gd name="connsiteX3-1443" fmla="*/ 3533708 w 9995681"/>
              <a:gd name="connsiteY3-1444" fmla="*/ 687380 h 10765533"/>
              <a:gd name="connsiteX4-1445" fmla="*/ 4035710 w 9995681"/>
              <a:gd name="connsiteY4-1446" fmla="*/ 2272191 h 10765533"/>
              <a:gd name="connsiteX5-1447" fmla="*/ 4751942 w 9995681"/>
              <a:gd name="connsiteY5-1448" fmla="*/ 3702812 h 10765533"/>
              <a:gd name="connsiteX6-1449" fmla="*/ 6828331 w 9995681"/>
              <a:gd name="connsiteY6-1450" fmla="*/ 4204659 h 10765533"/>
              <a:gd name="connsiteX7-1451" fmla="*/ 9995681 w 9995681"/>
              <a:gd name="connsiteY7-1452" fmla="*/ 5272426 h 10765533"/>
              <a:gd name="connsiteX8-1453" fmla="*/ 9715577 w 9995681"/>
              <a:gd name="connsiteY8-1454" fmla="*/ 9977120 h 10765533"/>
              <a:gd name="connsiteX9-1455" fmla="*/ 5820577 w 9995681"/>
              <a:gd name="connsiteY9-1456" fmla="*/ 10355842 h 10765533"/>
              <a:gd name="connsiteX10-1457" fmla="*/ 4133259 w 9995681"/>
              <a:gd name="connsiteY10-1458" fmla="*/ 6512694 h 10765533"/>
              <a:gd name="connsiteX11-1459" fmla="*/ 3540086 w 9995681"/>
              <a:gd name="connsiteY11-1460" fmla="*/ 4650262 h 10765533"/>
              <a:gd name="connsiteX12-1461" fmla="*/ 1862172 w 9995681"/>
              <a:gd name="connsiteY12-1462" fmla="*/ 3988293 h 10765533"/>
              <a:gd name="connsiteX0-1463" fmla="*/ 1862172 w 9995681"/>
              <a:gd name="connsiteY0-1464" fmla="*/ 3988293 h 10815877"/>
              <a:gd name="connsiteX1-1465" fmla="*/ 47739 w 9995681"/>
              <a:gd name="connsiteY1-1466" fmla="*/ 2457905 h 10815877"/>
              <a:gd name="connsiteX2-1467" fmla="*/ 557055 w 9995681"/>
              <a:gd name="connsiteY2-1468" fmla="*/ 590962 h 10815877"/>
              <a:gd name="connsiteX3-1469" fmla="*/ 3533708 w 9995681"/>
              <a:gd name="connsiteY3-1470" fmla="*/ 687380 h 10815877"/>
              <a:gd name="connsiteX4-1471" fmla="*/ 4035710 w 9995681"/>
              <a:gd name="connsiteY4-1472" fmla="*/ 2272191 h 10815877"/>
              <a:gd name="connsiteX5-1473" fmla="*/ 4751942 w 9995681"/>
              <a:gd name="connsiteY5-1474" fmla="*/ 3702812 h 10815877"/>
              <a:gd name="connsiteX6-1475" fmla="*/ 6828331 w 9995681"/>
              <a:gd name="connsiteY6-1476" fmla="*/ 4204659 h 10815877"/>
              <a:gd name="connsiteX7-1477" fmla="*/ 9995681 w 9995681"/>
              <a:gd name="connsiteY7-1478" fmla="*/ 5272426 h 10815877"/>
              <a:gd name="connsiteX8-1479" fmla="*/ 9715577 w 9995681"/>
              <a:gd name="connsiteY8-1480" fmla="*/ 9977120 h 10815877"/>
              <a:gd name="connsiteX9-1481" fmla="*/ 5820577 w 9995681"/>
              <a:gd name="connsiteY9-1482" fmla="*/ 10355842 h 10815877"/>
              <a:gd name="connsiteX10-1483" fmla="*/ 4133259 w 9995681"/>
              <a:gd name="connsiteY10-1484" fmla="*/ 6512694 h 10815877"/>
              <a:gd name="connsiteX11-1485" fmla="*/ 3540086 w 9995681"/>
              <a:gd name="connsiteY11-1486" fmla="*/ 4650262 h 10815877"/>
              <a:gd name="connsiteX12-1487" fmla="*/ 1862172 w 9995681"/>
              <a:gd name="connsiteY12-1488" fmla="*/ 3988293 h 10815877"/>
              <a:gd name="connsiteX0-1489" fmla="*/ 1862172 w 9995681"/>
              <a:gd name="connsiteY0-1490" fmla="*/ 3988293 h 10800074"/>
              <a:gd name="connsiteX1-1491" fmla="*/ 47739 w 9995681"/>
              <a:gd name="connsiteY1-1492" fmla="*/ 2457905 h 10800074"/>
              <a:gd name="connsiteX2-1493" fmla="*/ 557055 w 9995681"/>
              <a:gd name="connsiteY2-1494" fmla="*/ 590962 h 10800074"/>
              <a:gd name="connsiteX3-1495" fmla="*/ 3533708 w 9995681"/>
              <a:gd name="connsiteY3-1496" fmla="*/ 687380 h 10800074"/>
              <a:gd name="connsiteX4-1497" fmla="*/ 4035710 w 9995681"/>
              <a:gd name="connsiteY4-1498" fmla="*/ 2272191 h 10800074"/>
              <a:gd name="connsiteX5-1499" fmla="*/ 4751942 w 9995681"/>
              <a:gd name="connsiteY5-1500" fmla="*/ 3702812 h 10800074"/>
              <a:gd name="connsiteX6-1501" fmla="*/ 6828331 w 9995681"/>
              <a:gd name="connsiteY6-1502" fmla="*/ 4204659 h 10800074"/>
              <a:gd name="connsiteX7-1503" fmla="*/ 9995681 w 9995681"/>
              <a:gd name="connsiteY7-1504" fmla="*/ 5272426 h 10800074"/>
              <a:gd name="connsiteX8-1505" fmla="*/ 9715577 w 9995681"/>
              <a:gd name="connsiteY8-1506" fmla="*/ 9977120 h 10800074"/>
              <a:gd name="connsiteX9-1507" fmla="*/ 5820577 w 9995681"/>
              <a:gd name="connsiteY9-1508" fmla="*/ 10355842 h 10800074"/>
              <a:gd name="connsiteX10-1509" fmla="*/ 4133259 w 9995681"/>
              <a:gd name="connsiteY10-1510" fmla="*/ 6512694 h 10800074"/>
              <a:gd name="connsiteX11-1511" fmla="*/ 3540086 w 9995681"/>
              <a:gd name="connsiteY11-1512" fmla="*/ 4650262 h 10800074"/>
              <a:gd name="connsiteX12-1513" fmla="*/ 1862172 w 9995681"/>
              <a:gd name="connsiteY12-1514" fmla="*/ 3988293 h 10800074"/>
              <a:gd name="connsiteX0-1515" fmla="*/ 1862172 w 10406499"/>
              <a:gd name="connsiteY0-1516" fmla="*/ 3988293 h 10800074"/>
              <a:gd name="connsiteX1-1517" fmla="*/ 47739 w 10406499"/>
              <a:gd name="connsiteY1-1518" fmla="*/ 2457905 h 10800074"/>
              <a:gd name="connsiteX2-1519" fmla="*/ 557055 w 10406499"/>
              <a:gd name="connsiteY2-1520" fmla="*/ 590962 h 10800074"/>
              <a:gd name="connsiteX3-1521" fmla="*/ 3533708 w 10406499"/>
              <a:gd name="connsiteY3-1522" fmla="*/ 687380 h 10800074"/>
              <a:gd name="connsiteX4-1523" fmla="*/ 4035710 w 10406499"/>
              <a:gd name="connsiteY4-1524" fmla="*/ 2272191 h 10800074"/>
              <a:gd name="connsiteX5-1525" fmla="*/ 4751942 w 10406499"/>
              <a:gd name="connsiteY5-1526" fmla="*/ 3702812 h 10800074"/>
              <a:gd name="connsiteX6-1527" fmla="*/ 6828331 w 10406499"/>
              <a:gd name="connsiteY6-1528" fmla="*/ 4204659 h 10800074"/>
              <a:gd name="connsiteX7-1529" fmla="*/ 9995681 w 10406499"/>
              <a:gd name="connsiteY7-1530" fmla="*/ 5272426 h 10800074"/>
              <a:gd name="connsiteX8-1531" fmla="*/ 9715577 w 10406499"/>
              <a:gd name="connsiteY8-1532" fmla="*/ 9977120 h 10800074"/>
              <a:gd name="connsiteX9-1533" fmla="*/ 5820577 w 10406499"/>
              <a:gd name="connsiteY9-1534" fmla="*/ 10355842 h 10800074"/>
              <a:gd name="connsiteX10-1535" fmla="*/ 4133259 w 10406499"/>
              <a:gd name="connsiteY10-1536" fmla="*/ 6512694 h 10800074"/>
              <a:gd name="connsiteX11-1537" fmla="*/ 3540086 w 10406499"/>
              <a:gd name="connsiteY11-1538" fmla="*/ 4650262 h 10800074"/>
              <a:gd name="connsiteX12-1539" fmla="*/ 1862172 w 10406499"/>
              <a:gd name="connsiteY12-1540" fmla="*/ 3988293 h 10800074"/>
              <a:gd name="connsiteX0-1541" fmla="*/ 1862172 w 10825325"/>
              <a:gd name="connsiteY0-1542" fmla="*/ 3988293 h 10800074"/>
              <a:gd name="connsiteX1-1543" fmla="*/ 47739 w 10825325"/>
              <a:gd name="connsiteY1-1544" fmla="*/ 2457905 h 10800074"/>
              <a:gd name="connsiteX2-1545" fmla="*/ 557055 w 10825325"/>
              <a:gd name="connsiteY2-1546" fmla="*/ 590962 h 10800074"/>
              <a:gd name="connsiteX3-1547" fmla="*/ 3533708 w 10825325"/>
              <a:gd name="connsiteY3-1548" fmla="*/ 687380 h 10800074"/>
              <a:gd name="connsiteX4-1549" fmla="*/ 4035710 w 10825325"/>
              <a:gd name="connsiteY4-1550" fmla="*/ 2272191 h 10800074"/>
              <a:gd name="connsiteX5-1551" fmla="*/ 4751942 w 10825325"/>
              <a:gd name="connsiteY5-1552" fmla="*/ 3702812 h 10800074"/>
              <a:gd name="connsiteX6-1553" fmla="*/ 6828331 w 10825325"/>
              <a:gd name="connsiteY6-1554" fmla="*/ 4204659 h 10800074"/>
              <a:gd name="connsiteX7-1555" fmla="*/ 9995681 w 10825325"/>
              <a:gd name="connsiteY7-1556" fmla="*/ 5272426 h 10800074"/>
              <a:gd name="connsiteX8-1557" fmla="*/ 9715577 w 10825325"/>
              <a:gd name="connsiteY8-1558" fmla="*/ 9977120 h 10800074"/>
              <a:gd name="connsiteX9-1559" fmla="*/ 5820577 w 10825325"/>
              <a:gd name="connsiteY9-1560" fmla="*/ 10355842 h 10800074"/>
              <a:gd name="connsiteX10-1561" fmla="*/ 4133259 w 10825325"/>
              <a:gd name="connsiteY10-1562" fmla="*/ 6512694 h 10800074"/>
              <a:gd name="connsiteX11-1563" fmla="*/ 3540086 w 10825325"/>
              <a:gd name="connsiteY11-1564" fmla="*/ 4650262 h 10800074"/>
              <a:gd name="connsiteX12-1565" fmla="*/ 1862172 w 10825325"/>
              <a:gd name="connsiteY12-1566" fmla="*/ 3988293 h 10800074"/>
              <a:gd name="connsiteX0-1567" fmla="*/ 1862172 w 10825325"/>
              <a:gd name="connsiteY0-1568" fmla="*/ 3988293 h 10800074"/>
              <a:gd name="connsiteX1-1569" fmla="*/ 47739 w 10825325"/>
              <a:gd name="connsiteY1-1570" fmla="*/ 2457905 h 10800074"/>
              <a:gd name="connsiteX2-1571" fmla="*/ 557055 w 10825325"/>
              <a:gd name="connsiteY2-1572" fmla="*/ 590962 h 10800074"/>
              <a:gd name="connsiteX3-1573" fmla="*/ 3533708 w 10825325"/>
              <a:gd name="connsiteY3-1574" fmla="*/ 687380 h 10800074"/>
              <a:gd name="connsiteX4-1575" fmla="*/ 4035710 w 10825325"/>
              <a:gd name="connsiteY4-1576" fmla="*/ 2272191 h 10800074"/>
              <a:gd name="connsiteX5-1577" fmla="*/ 4751942 w 10825325"/>
              <a:gd name="connsiteY5-1578" fmla="*/ 3702812 h 10800074"/>
              <a:gd name="connsiteX6-1579" fmla="*/ 6828331 w 10825325"/>
              <a:gd name="connsiteY6-1580" fmla="*/ 4204659 h 10800074"/>
              <a:gd name="connsiteX7-1581" fmla="*/ 9995681 w 10825325"/>
              <a:gd name="connsiteY7-1582" fmla="*/ 5272426 h 10800074"/>
              <a:gd name="connsiteX8-1583" fmla="*/ 9715577 w 10825325"/>
              <a:gd name="connsiteY8-1584" fmla="*/ 9977120 h 10800074"/>
              <a:gd name="connsiteX9-1585" fmla="*/ 5820577 w 10825325"/>
              <a:gd name="connsiteY9-1586" fmla="*/ 10355842 h 10800074"/>
              <a:gd name="connsiteX10-1587" fmla="*/ 4133259 w 10825325"/>
              <a:gd name="connsiteY10-1588" fmla="*/ 6512694 h 10800074"/>
              <a:gd name="connsiteX11-1589" fmla="*/ 3540086 w 10825325"/>
              <a:gd name="connsiteY11-1590" fmla="*/ 4650262 h 10800074"/>
              <a:gd name="connsiteX12-1591" fmla="*/ 1862172 w 10825325"/>
              <a:gd name="connsiteY12-1592" fmla="*/ 3988293 h 10800074"/>
              <a:gd name="connsiteX0-1593" fmla="*/ 1862172 w 10825325"/>
              <a:gd name="connsiteY0-1594" fmla="*/ 3988293 h 10800074"/>
              <a:gd name="connsiteX1-1595" fmla="*/ 47739 w 10825325"/>
              <a:gd name="connsiteY1-1596" fmla="*/ 2457905 h 10800074"/>
              <a:gd name="connsiteX2-1597" fmla="*/ 557055 w 10825325"/>
              <a:gd name="connsiteY2-1598" fmla="*/ 590962 h 10800074"/>
              <a:gd name="connsiteX3-1599" fmla="*/ 3533708 w 10825325"/>
              <a:gd name="connsiteY3-1600" fmla="*/ 687380 h 10800074"/>
              <a:gd name="connsiteX4-1601" fmla="*/ 4035710 w 10825325"/>
              <a:gd name="connsiteY4-1602" fmla="*/ 2272191 h 10800074"/>
              <a:gd name="connsiteX5-1603" fmla="*/ 4751942 w 10825325"/>
              <a:gd name="connsiteY5-1604" fmla="*/ 3702812 h 10800074"/>
              <a:gd name="connsiteX6-1605" fmla="*/ 6828331 w 10825325"/>
              <a:gd name="connsiteY6-1606" fmla="*/ 4204659 h 10800074"/>
              <a:gd name="connsiteX7-1607" fmla="*/ 9995681 w 10825325"/>
              <a:gd name="connsiteY7-1608" fmla="*/ 5272426 h 10800074"/>
              <a:gd name="connsiteX8-1609" fmla="*/ 9715577 w 10825325"/>
              <a:gd name="connsiteY8-1610" fmla="*/ 9977120 h 10800074"/>
              <a:gd name="connsiteX9-1611" fmla="*/ 5820577 w 10825325"/>
              <a:gd name="connsiteY9-1612" fmla="*/ 10355842 h 10800074"/>
              <a:gd name="connsiteX10-1613" fmla="*/ 4133259 w 10825325"/>
              <a:gd name="connsiteY10-1614" fmla="*/ 6512694 h 10800074"/>
              <a:gd name="connsiteX11-1615" fmla="*/ 3540086 w 10825325"/>
              <a:gd name="connsiteY11-1616" fmla="*/ 4650262 h 10800074"/>
              <a:gd name="connsiteX12-1617" fmla="*/ 1862172 w 10825325"/>
              <a:gd name="connsiteY12-1618" fmla="*/ 3988293 h 1080007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31" y="connsiteY5-32"/>
              </a:cxn>
              <a:cxn ang="0">
                <a:pos x="connsiteX6-81" y="connsiteY6-82"/>
              </a:cxn>
              <a:cxn ang="0">
                <a:pos x="connsiteX7-125" y="connsiteY7-126"/>
              </a:cxn>
              <a:cxn ang="0">
                <a:pos x="connsiteX8-159" y="connsiteY8-160"/>
              </a:cxn>
              <a:cxn ang="0">
                <a:pos x="connsiteX9-215" y="connsiteY9-216"/>
              </a:cxn>
              <a:cxn ang="0">
                <a:pos x="connsiteX10-257" y="connsiteY10-258"/>
              </a:cxn>
              <a:cxn ang="0">
                <a:pos x="connsiteX11-633" y="connsiteY11-634"/>
              </a:cxn>
              <a:cxn ang="0">
                <a:pos x="connsiteX12-1019" y="connsiteY12-1020"/>
              </a:cxn>
            </a:cxnLst>
            <a:rect l="l" t="t" r="r" b="b"/>
            <a:pathLst>
              <a:path w="10825325" h="10800074">
                <a:moveTo>
                  <a:pt x="1862172" y="3988293"/>
                </a:moveTo>
                <a:cubicBezTo>
                  <a:pt x="1026006" y="3896806"/>
                  <a:pt x="266960" y="3408708"/>
                  <a:pt x="47739" y="2457905"/>
                </a:cubicBezTo>
                <a:cubicBezTo>
                  <a:pt x="-168079" y="1211302"/>
                  <a:pt x="409316" y="835030"/>
                  <a:pt x="557055" y="590962"/>
                </a:cubicBezTo>
                <a:cubicBezTo>
                  <a:pt x="1541928" y="-276609"/>
                  <a:pt x="2791205" y="-141646"/>
                  <a:pt x="3533708" y="687380"/>
                </a:cubicBezTo>
                <a:cubicBezTo>
                  <a:pt x="4093977" y="1395593"/>
                  <a:pt x="3993233" y="1894485"/>
                  <a:pt x="4035710" y="2272191"/>
                </a:cubicBezTo>
                <a:cubicBezTo>
                  <a:pt x="4098184" y="2745393"/>
                  <a:pt x="4182692" y="3086390"/>
                  <a:pt x="4751942" y="3702812"/>
                </a:cubicBezTo>
                <a:cubicBezTo>
                  <a:pt x="5355938" y="4229979"/>
                  <a:pt x="6114167" y="4327488"/>
                  <a:pt x="6828331" y="4204659"/>
                </a:cubicBezTo>
                <a:cubicBezTo>
                  <a:pt x="8214620" y="3917931"/>
                  <a:pt x="9347522" y="4556619"/>
                  <a:pt x="9995681" y="5272426"/>
                </a:cubicBezTo>
                <a:cubicBezTo>
                  <a:pt x="11147219" y="6587269"/>
                  <a:pt x="11141986" y="8585159"/>
                  <a:pt x="9715577" y="9977120"/>
                </a:cubicBezTo>
                <a:cubicBezTo>
                  <a:pt x="8351142" y="11116913"/>
                  <a:pt x="6876538" y="10901630"/>
                  <a:pt x="5820577" y="10355842"/>
                </a:cubicBezTo>
                <a:cubicBezTo>
                  <a:pt x="4365771" y="9442022"/>
                  <a:pt x="4067736" y="8263795"/>
                  <a:pt x="4133259" y="6512694"/>
                </a:cubicBezTo>
                <a:cubicBezTo>
                  <a:pt x="4115477" y="5822110"/>
                  <a:pt x="3943458" y="5032374"/>
                  <a:pt x="3540086" y="4650262"/>
                </a:cubicBezTo>
                <a:cubicBezTo>
                  <a:pt x="3079932" y="4154184"/>
                  <a:pt x="2410460" y="4032679"/>
                  <a:pt x="1862172" y="3988293"/>
                </a:cubicBezTo>
                <a:close/>
              </a:path>
            </a:pathLst>
          </a:custGeom>
          <a:ln w="12700">
            <a:miter lim="4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00">
        <p:random/>
      </p:transition>
    </mc:Choice>
    <mc:Fallback>
      <p:transition spd="slow" advTm="1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jpe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jpe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/>
        </p:nvPicPr>
        <p:blipFill>
          <a:blip r:embed="rId1">
            <a:alphaModFix amt="91000"/>
          </a:blip>
          <a:stretch>
            <a:fillRect/>
          </a:stretch>
        </p:blipFill>
        <p:spPr>
          <a:xfrm>
            <a:off x="675005" y="603250"/>
            <a:ext cx="10672445" cy="4278630"/>
          </a:xfrm>
          <a:prstGeom prst="rect">
            <a:avLst/>
          </a:prstGeom>
        </p:spPr>
      </p:pic>
      <p:pic>
        <p:nvPicPr>
          <p:cNvPr id="5" name="图片 4" descr="logo"/>
          <p:cNvPicPr>
            <a:picLocks noChangeAspect="1"/>
          </p:cNvPicPr>
          <p:nvPr/>
        </p:nvPicPr>
        <p:blipFill>
          <a:blip r:embed="rId2"/>
          <a:srcRect l="30006" t="38077" r="61756" b="47891"/>
          <a:stretch>
            <a:fillRect/>
          </a:stretch>
        </p:blipFill>
        <p:spPr>
          <a:xfrm>
            <a:off x="3666490" y="1473200"/>
            <a:ext cx="869950" cy="833755"/>
          </a:xfrm>
          <a:prstGeom prst="rect">
            <a:avLst/>
          </a:prstGeom>
        </p:spPr>
      </p:pic>
      <p:pic>
        <p:nvPicPr>
          <p:cNvPr id="9" name="图片 8" descr="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865" y="1514475"/>
            <a:ext cx="3311525" cy="7924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logo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8135" y="254000"/>
            <a:ext cx="1431290" cy="313055"/>
          </a:xfrm>
          <a:prstGeom prst="rect">
            <a:avLst/>
          </a:prstGeom>
        </p:spPr>
      </p:pic>
      <p:sp>
        <p:nvSpPr>
          <p:cNvPr id="15361" name="Rectangle 2"/>
          <p:cNvSpPr/>
          <p:nvPr/>
        </p:nvSpPr>
        <p:spPr>
          <a:xfrm>
            <a:off x="150495" y="1278890"/>
            <a:ext cx="11417935" cy="9772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system adopts the Enhanced Client /Server  database, covering entire workflow  and works perfectly with all types of prepaid meters.</a:t>
            </a:r>
            <a:endParaRPr lang="en-US" altLang="zh-CN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5"/>
          <p:cNvSpPr>
            <a:spLocks noChangeArrowheads="1"/>
          </p:cNvSpPr>
          <p:nvPr/>
        </p:nvSpPr>
        <p:spPr bwMode="auto">
          <a:xfrm>
            <a:off x="485140" y="323850"/>
            <a:ext cx="666559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Prepayment Management System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5363" name="Picture 2" descr="F:\科领2019年项目\太阳能项目\catalogue\表计产品图片\PAYG water process.jpg"/>
          <p:cNvPicPr>
            <a:picLocks noChangeAspect="1"/>
          </p:cNvPicPr>
          <p:nvPr/>
        </p:nvPicPr>
        <p:blipFill>
          <a:blip r:embed="rId2"/>
          <a:srcRect l="1128" t="3723" r="77212" b="51037"/>
          <a:stretch>
            <a:fillRect/>
          </a:stretch>
        </p:blipFill>
        <p:spPr>
          <a:xfrm>
            <a:off x="1319530" y="2373630"/>
            <a:ext cx="1913890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2" descr="F:\科领2019年项目\太阳能项目\catalogue\表计产品图片\PAYG water process.jpg"/>
          <p:cNvPicPr>
            <a:picLocks noChangeAspect="1"/>
          </p:cNvPicPr>
          <p:nvPr/>
        </p:nvPicPr>
        <p:blipFill>
          <a:blip r:embed="rId2"/>
          <a:srcRect l="21610" t="3723" r="2041" b="4068"/>
          <a:stretch>
            <a:fillRect/>
          </a:stretch>
        </p:blipFill>
        <p:spPr>
          <a:xfrm>
            <a:off x="3500120" y="2628265"/>
            <a:ext cx="6978015" cy="38557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 descr="3df9160b505c5914546d315faeafcf5"/>
          <p:cNvPicPr>
            <a:picLocks noChangeAspect="1"/>
          </p:cNvPicPr>
          <p:nvPr/>
        </p:nvPicPr>
        <p:blipFill>
          <a:blip r:embed="rId3"/>
          <a:srcRect l="16394" t="41037" r="13802" b="1531"/>
          <a:stretch>
            <a:fillRect/>
          </a:stretch>
        </p:blipFill>
        <p:spPr>
          <a:xfrm>
            <a:off x="1765935" y="4478655"/>
            <a:ext cx="1020445" cy="1389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logo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8135" y="254000"/>
            <a:ext cx="1431290" cy="313055"/>
          </a:xfrm>
          <a:prstGeom prst="rect">
            <a:avLst/>
          </a:prstGeom>
        </p:spPr>
      </p:pic>
      <p:sp>
        <p:nvSpPr>
          <p:cNvPr id="3" name="矩形 5"/>
          <p:cNvSpPr>
            <a:spLocks noChangeArrowheads="1"/>
          </p:cNvSpPr>
          <p:nvPr/>
        </p:nvSpPr>
        <p:spPr bwMode="auto">
          <a:xfrm>
            <a:off x="485140" y="254000"/>
            <a:ext cx="666559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Prepayment Management System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graphicFrame>
        <p:nvGraphicFramePr>
          <p:cNvPr id="15" name="对象 14"/>
          <p:cNvGraphicFramePr/>
          <p:nvPr/>
        </p:nvGraphicFramePr>
        <p:xfrm>
          <a:off x="595630" y="1376045"/>
          <a:ext cx="10875645" cy="5353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" name="" r:id="rId2" imgW="5304790" imgH="9229725" progId="Paint.Picture">
                  <p:embed/>
                </p:oleObj>
              </mc:Choice>
              <mc:Fallback>
                <p:oleObj name="" r:id="rId2" imgW="5304790" imgH="9229725" progId="Paint.Picture">
                  <p:embed/>
                  <p:pic>
                    <p:nvPicPr>
                      <p:cNvPr id="0" name="图片 1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5630" y="1376045"/>
                        <a:ext cx="10875645" cy="53536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5"/>
          <p:cNvSpPr>
            <a:spLocks noChangeArrowheads="1"/>
          </p:cNvSpPr>
          <p:nvPr/>
        </p:nvSpPr>
        <p:spPr bwMode="auto">
          <a:xfrm>
            <a:off x="485140" y="915353"/>
            <a:ext cx="306768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lvl="0" algn="l" eaLnBrk="0" fontAlgn="base" hangingPunct="0">
              <a:buClrTx/>
              <a:buSzTx/>
              <a:buFontTx/>
              <a:defRPr/>
            </a:pPr>
            <a:r>
              <a:rPr lang="en-US" sz="28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Software Interface</a:t>
            </a:r>
            <a:endParaRPr lang="en-US" sz="280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logo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8135" y="254000"/>
            <a:ext cx="1431290" cy="313055"/>
          </a:xfrm>
          <a:prstGeom prst="rect">
            <a:avLst/>
          </a:prstGeom>
        </p:spPr>
      </p:pic>
      <p:sp>
        <p:nvSpPr>
          <p:cNvPr id="3" name="矩形 5"/>
          <p:cNvSpPr>
            <a:spLocks noChangeArrowheads="1"/>
          </p:cNvSpPr>
          <p:nvPr/>
        </p:nvSpPr>
        <p:spPr bwMode="auto">
          <a:xfrm>
            <a:off x="485140" y="323850"/>
            <a:ext cx="666559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Prepayment Management System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4" name="矩形 5"/>
          <p:cNvSpPr>
            <a:spLocks noChangeArrowheads="1"/>
          </p:cNvSpPr>
          <p:nvPr/>
        </p:nvSpPr>
        <p:spPr bwMode="auto">
          <a:xfrm>
            <a:off x="634365" y="974408"/>
            <a:ext cx="454279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p>
            <a:pPr lvl="0" algn="l" eaLnBrk="0" fontAlgn="base" hangingPunct="0">
              <a:buClrTx/>
              <a:buSzTx/>
              <a:buFontTx/>
              <a:defRPr/>
            </a:pPr>
            <a:r>
              <a:rPr lang="en-US" sz="28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Third Party Payment Connection</a:t>
            </a:r>
            <a:endParaRPr lang="en-US" sz="280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17410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105" y="2258060"/>
            <a:ext cx="1041400" cy="781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3530" y="4771073"/>
            <a:ext cx="1149350" cy="876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文本框 15"/>
          <p:cNvSpPr txBox="1"/>
          <p:nvPr/>
        </p:nvSpPr>
        <p:spPr>
          <a:xfrm>
            <a:off x="1932305" y="5929948"/>
            <a:ext cx="2971800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Third Party Payment APP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413" name="文本框 16"/>
          <p:cNvSpPr txBox="1"/>
          <p:nvPr/>
        </p:nvSpPr>
        <p:spPr>
          <a:xfrm>
            <a:off x="2770505" y="3096260"/>
            <a:ext cx="892175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200" dirty="0">
                <a:latin typeface="Times New Roman" panose="02020603050405020304" charset="0"/>
                <a:cs typeface="Times New Roman" panose="02020603050405020304" charset="0"/>
              </a:rPr>
              <a:t>APP Server</a:t>
            </a:r>
            <a:endParaRPr lang="en-US" altLang="zh-CN" sz="1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414" name="文本框 21"/>
          <p:cNvSpPr txBox="1"/>
          <p:nvPr/>
        </p:nvSpPr>
        <p:spPr>
          <a:xfrm>
            <a:off x="2389505" y="3782060"/>
            <a:ext cx="8940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SzTx/>
            </a:pPr>
            <a:r>
              <a:rPr lang="en-US" altLang="zh-CN" dirty="0">
                <a:solidFill>
                  <a:srgbClr val="262673"/>
                </a:solidFill>
                <a:latin typeface="Times New Roman" panose="02020603050405020304" charset="0"/>
                <a:cs typeface="Times New Roman" panose="02020603050405020304" charset="0"/>
              </a:rPr>
              <a:t>Internet</a:t>
            </a:r>
            <a:endParaRPr lang="zh-CN" altLang="en-US" dirty="0">
              <a:solidFill>
                <a:srgbClr val="262673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7416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905" y="2369185"/>
            <a:ext cx="1108075" cy="830263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8" name="直接箭头连接符 17"/>
          <p:cNvCxnSpPr/>
          <p:nvPr/>
        </p:nvCxnSpPr>
        <p:spPr>
          <a:xfrm>
            <a:off x="6921818" y="2807335"/>
            <a:ext cx="1282700" cy="11113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/>
        </p:nvCxnSpPr>
        <p:spPr>
          <a:xfrm flipH="1">
            <a:off x="8104505" y="3318510"/>
            <a:ext cx="581025" cy="1149350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>
            <a:off x="8923655" y="3385185"/>
            <a:ext cx="400050" cy="115887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21" name="文本框 60"/>
          <p:cNvSpPr txBox="1"/>
          <p:nvPr/>
        </p:nvSpPr>
        <p:spPr>
          <a:xfrm>
            <a:off x="8323580" y="4015423"/>
            <a:ext cx="10464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SzTx/>
            </a:pPr>
            <a:r>
              <a:rPr lang="en-US" altLang="zh-CN" dirty="0">
                <a:solidFill>
                  <a:srgbClr val="262673"/>
                </a:solidFill>
                <a:latin typeface="Times New Roman" panose="02020603050405020304" charset="0"/>
                <a:cs typeface="Times New Roman" panose="02020603050405020304" charset="0"/>
              </a:rPr>
              <a:t>RF(Lora)</a:t>
            </a:r>
            <a:endParaRPr lang="en-US" altLang="zh-CN" dirty="0">
              <a:solidFill>
                <a:srgbClr val="262673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422" name="文本框 61"/>
          <p:cNvSpPr txBox="1"/>
          <p:nvPr/>
        </p:nvSpPr>
        <p:spPr>
          <a:xfrm>
            <a:off x="7274243" y="2454910"/>
            <a:ext cx="7543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SzTx/>
            </a:pPr>
            <a:r>
              <a:rPr lang="en-US" altLang="zh-CN" dirty="0">
                <a:solidFill>
                  <a:srgbClr val="262673"/>
                </a:solidFill>
                <a:latin typeface="Times New Roman" panose="02020603050405020304" charset="0"/>
                <a:cs typeface="Times New Roman" panose="02020603050405020304" charset="0"/>
              </a:rPr>
              <a:t>GPRS</a:t>
            </a:r>
            <a:endParaRPr lang="zh-CN" altLang="en-US" dirty="0">
              <a:solidFill>
                <a:srgbClr val="262673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423" name="文本框 62"/>
          <p:cNvSpPr txBox="1"/>
          <p:nvPr/>
        </p:nvSpPr>
        <p:spPr>
          <a:xfrm>
            <a:off x="5876925" y="3201353"/>
            <a:ext cx="581025" cy="2755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200" dirty="0">
                <a:latin typeface="Times New Roman" panose="02020603050405020304" charset="0"/>
                <a:cs typeface="Times New Roman" panose="02020603050405020304" charset="0"/>
              </a:rPr>
              <a:t>Server</a:t>
            </a:r>
            <a:endParaRPr lang="zh-CN" altLang="en-US" sz="1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424" name="文本框 63"/>
          <p:cNvSpPr txBox="1"/>
          <p:nvPr/>
        </p:nvSpPr>
        <p:spPr>
          <a:xfrm>
            <a:off x="8050530" y="3147060"/>
            <a:ext cx="1450340" cy="3067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400" dirty="0">
                <a:latin typeface="Times New Roman" panose="02020603050405020304" charset="0"/>
                <a:cs typeface="Times New Roman" panose="02020603050405020304" charset="0"/>
              </a:rPr>
              <a:t>Data concentrator</a:t>
            </a:r>
            <a:endParaRPr lang="zh-CN" altLang="en-US" sz="1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426" name="文本框 65"/>
          <p:cNvSpPr txBox="1"/>
          <p:nvPr/>
        </p:nvSpPr>
        <p:spPr>
          <a:xfrm>
            <a:off x="8129905" y="5467985"/>
            <a:ext cx="1050925" cy="30670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1400" dirty="0">
                <a:latin typeface="Times New Roman" panose="02020603050405020304" charset="0"/>
                <a:cs typeface="Times New Roman" panose="02020603050405020304" charset="0"/>
              </a:rPr>
              <a:t>Water meter</a:t>
            </a:r>
            <a:endParaRPr lang="en-US" altLang="zh-CN" sz="14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2313305" y="1724660"/>
            <a:ext cx="1816100" cy="41608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428" name="文本框 67"/>
          <p:cNvSpPr txBox="1"/>
          <p:nvPr/>
        </p:nvSpPr>
        <p:spPr>
          <a:xfrm>
            <a:off x="6508115" y="5885815"/>
            <a:ext cx="310896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dirty="0">
                <a:latin typeface="Times New Roman" panose="02020603050405020304" charset="0"/>
                <a:cs typeface="Times New Roman" panose="02020603050405020304" charset="0"/>
              </a:rPr>
              <a:t>Changde Metering system</a:t>
            </a:r>
            <a:endParaRPr lang="zh-CN" altLang="en-US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>
            <a:off x="4129405" y="4004310"/>
            <a:ext cx="1225550" cy="11113"/>
          </a:xfrm>
          <a:prstGeom prst="straightConnector1">
            <a:avLst/>
          </a:prstGeom>
          <a:ln w="762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30" name="文本框 78"/>
          <p:cNvSpPr txBox="1"/>
          <p:nvPr/>
        </p:nvSpPr>
        <p:spPr>
          <a:xfrm>
            <a:off x="4564380" y="3664585"/>
            <a:ext cx="5511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SzTx/>
            </a:pPr>
            <a:r>
              <a:rPr lang="en-US" altLang="zh-CN" dirty="0">
                <a:solidFill>
                  <a:srgbClr val="262673"/>
                </a:solidFill>
                <a:latin typeface="Times New Roman" panose="02020603050405020304" charset="0"/>
                <a:cs typeface="Times New Roman" panose="02020603050405020304" charset="0"/>
              </a:rPr>
              <a:t>API</a:t>
            </a:r>
            <a:endParaRPr lang="en-US" altLang="zh-CN" dirty="0">
              <a:solidFill>
                <a:srgbClr val="262673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2" name="直接箭头连接符 31"/>
          <p:cNvCxnSpPr/>
          <p:nvPr/>
        </p:nvCxnSpPr>
        <p:spPr>
          <a:xfrm>
            <a:off x="6123305" y="3477260"/>
            <a:ext cx="0" cy="113030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32" name="Picture 11" descr="C:\Users\Administrator\AppData\Roaming\Tencent\Users\181139292\QQ\WinTemp\RichOle\@DZZ$G1R@%WB7)4T(I6@ZW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9305" y="1953260"/>
            <a:ext cx="858838" cy="1143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36" name="Picture 31" descr="C:\Users\Administrator\AppData\Roaming\Tencent\Users\181139292\QQ\WinTemp\RichOle\OA[8STCQZ%]NHZ5N_I_]F4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705" y="4772660"/>
            <a:ext cx="2030413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37" name="文本框 62"/>
          <p:cNvSpPr txBox="1"/>
          <p:nvPr/>
        </p:nvSpPr>
        <p:spPr>
          <a:xfrm>
            <a:off x="5653405" y="5539740"/>
            <a:ext cx="1822450" cy="27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1200" dirty="0">
                <a:latin typeface="Times New Roman" panose="02020603050405020304" charset="0"/>
                <a:cs typeface="Times New Roman" panose="02020603050405020304" charset="0"/>
              </a:rPr>
              <a:t>Pay Vending Software</a:t>
            </a:r>
            <a:endParaRPr lang="zh-CN" altLang="en-US" sz="12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20" name="直接箭头连接符 19"/>
          <p:cNvCxnSpPr/>
          <p:nvPr/>
        </p:nvCxnSpPr>
        <p:spPr>
          <a:xfrm flipH="1">
            <a:off x="8738235" y="3355340"/>
            <a:ext cx="25400" cy="1158875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 descr="3df9160b505c5914546d315faeafcf5"/>
          <p:cNvPicPr>
            <a:picLocks noChangeAspect="1"/>
          </p:cNvPicPr>
          <p:nvPr/>
        </p:nvPicPr>
        <p:blipFill>
          <a:blip r:embed="rId6"/>
          <a:srcRect l="16394" t="41037" r="13802" b="1531"/>
          <a:stretch>
            <a:fillRect/>
          </a:stretch>
        </p:blipFill>
        <p:spPr>
          <a:xfrm>
            <a:off x="7726045" y="4607560"/>
            <a:ext cx="646430" cy="880745"/>
          </a:xfrm>
          <a:prstGeom prst="rect">
            <a:avLst/>
          </a:prstGeom>
        </p:spPr>
      </p:pic>
      <p:pic>
        <p:nvPicPr>
          <p:cNvPr id="9" name="图片 8" descr="3df9160b505c5914546d315faeafcf5"/>
          <p:cNvPicPr>
            <a:picLocks noChangeAspect="1"/>
          </p:cNvPicPr>
          <p:nvPr/>
        </p:nvPicPr>
        <p:blipFill>
          <a:blip r:embed="rId6"/>
          <a:srcRect l="16394" t="41037" r="13802" b="1531"/>
          <a:stretch>
            <a:fillRect/>
          </a:stretch>
        </p:blipFill>
        <p:spPr>
          <a:xfrm>
            <a:off x="8453755" y="4587240"/>
            <a:ext cx="646430" cy="880745"/>
          </a:xfrm>
          <a:prstGeom prst="rect">
            <a:avLst/>
          </a:prstGeom>
        </p:spPr>
      </p:pic>
      <p:pic>
        <p:nvPicPr>
          <p:cNvPr id="10" name="图片 9" descr="3df9160b505c5914546d315faeafcf5"/>
          <p:cNvPicPr>
            <a:picLocks noChangeAspect="1"/>
          </p:cNvPicPr>
          <p:nvPr/>
        </p:nvPicPr>
        <p:blipFill>
          <a:blip r:embed="rId6"/>
          <a:srcRect l="16394" t="41037" r="13802" b="1531"/>
          <a:stretch>
            <a:fillRect/>
          </a:stretch>
        </p:blipFill>
        <p:spPr>
          <a:xfrm>
            <a:off x="9180830" y="4607560"/>
            <a:ext cx="646430" cy="880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logo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8135" y="254000"/>
            <a:ext cx="1431290" cy="313055"/>
          </a:xfrm>
          <a:prstGeom prst="rect">
            <a:avLst/>
          </a:prstGeom>
        </p:spPr>
      </p:pic>
      <p:sp>
        <p:nvSpPr>
          <p:cNvPr id="9" name="textbox 30"/>
          <p:cNvSpPr/>
          <p:nvPr/>
        </p:nvSpPr>
        <p:spPr>
          <a:xfrm>
            <a:off x="102235" y="212090"/>
            <a:ext cx="5547360" cy="10541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r>
              <a:rPr lang="en-US" altLang="zh-CN" sz="32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Prepaid STS Water Meter</a:t>
            </a:r>
            <a:endParaRPr lang="en-US" altLang="zh-CN" sz="32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7000"/>
              </a:lnSpc>
            </a:pPr>
            <a:r>
              <a:rPr lang="en-US" altLang="zh-CN" sz="32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    </a:t>
            </a:r>
            <a:endParaRPr lang="en-US" altLang="zh-CN" sz="32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2" name="图片 1" descr="3df9160b505c5914546d315faeafcf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857250"/>
            <a:ext cx="3110230" cy="5143500"/>
          </a:xfrm>
          <a:prstGeom prst="rect">
            <a:avLst/>
          </a:prstGeom>
        </p:spPr>
      </p:pic>
      <p:sp>
        <p:nvSpPr>
          <p:cNvPr id="32771" name="Text Box 4"/>
          <p:cNvSpPr txBox="1"/>
          <p:nvPr/>
        </p:nvSpPr>
        <p:spPr>
          <a:xfrm>
            <a:off x="5126990" y="2314575"/>
            <a:ext cx="5415280" cy="345249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noAutofit/>
          </a:bodyPr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STS standard compliant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Directive 2014/32/EU, OMIL R-49 compliant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Ratio “R”  Q3/Q1=R160</a:t>
            </a:r>
            <a:r>
              <a:rPr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（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Up to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400)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Perfectly water proof IP54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Prepaid and post-paid hybrid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Pre-programmable low credit warning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Automated meter reading and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Valve controlling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sz="1600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Over 5 years’ data storage in absence of power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Reading through RF-LORA, NB-IOT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Non-return valve preventing back-flow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endParaRPr lang="zh-CN" altLang="en-US" sz="16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0"/>
          <p:cNvSpPr/>
          <p:nvPr/>
        </p:nvSpPr>
        <p:spPr>
          <a:xfrm>
            <a:off x="5183505" y="1823085"/>
            <a:ext cx="4725670" cy="432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r>
              <a:rPr lang="en-US" altLang="zh-CN" sz="24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Functions and Features             </a:t>
            </a:r>
            <a:endParaRPr lang="en-US" altLang="zh-CN" sz="24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673" name="矩形 5"/>
          <p:cNvSpPr/>
          <p:nvPr/>
        </p:nvSpPr>
        <p:spPr>
          <a:xfrm>
            <a:off x="5062855" y="974090"/>
            <a:ext cx="55435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eaLnBrk="0" hangingPunct="0">
              <a:buFontTx/>
            </a:pPr>
            <a:r>
              <a:rPr lang="en-US" sz="28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STS Keypad Prepaid Water Meter</a:t>
            </a:r>
            <a:endParaRPr lang="en-US" altLang="zh-CN" sz="2400" b="1" dirty="0">
              <a:solidFill>
                <a:srgbClr val="60606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logo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8135" y="254000"/>
            <a:ext cx="1431290" cy="313055"/>
          </a:xfrm>
          <a:prstGeom prst="rect">
            <a:avLst/>
          </a:prstGeom>
        </p:spPr>
      </p:pic>
      <p:sp>
        <p:nvSpPr>
          <p:cNvPr id="9" name="textbox 30"/>
          <p:cNvSpPr/>
          <p:nvPr/>
        </p:nvSpPr>
        <p:spPr>
          <a:xfrm>
            <a:off x="102235" y="212090"/>
            <a:ext cx="5547360" cy="10541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r>
              <a:rPr lang="en-US" altLang="zh-CN" sz="32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Prepaid STS Water Meter</a:t>
            </a:r>
            <a:endParaRPr lang="en-US" altLang="zh-CN" sz="32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7000"/>
              </a:lnSpc>
            </a:pPr>
            <a:r>
              <a:rPr lang="en-US" altLang="zh-CN" sz="32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    </a:t>
            </a:r>
            <a:endParaRPr lang="en-US" altLang="zh-CN" sz="32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2771" name="Text Box 4"/>
          <p:cNvSpPr txBox="1"/>
          <p:nvPr/>
        </p:nvSpPr>
        <p:spPr>
          <a:xfrm>
            <a:off x="5126990" y="2132965"/>
            <a:ext cx="6348095" cy="43465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noAutofit/>
          </a:bodyPr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STS standard compliant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Handy remote keypad, as Customer Interface Unit(CIU)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Ratio “R”  Q3/Q1=R100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or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R160)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Directive 2014/32/EU, OMIL R-49 compliant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Perfectly water proof IP68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Prepaid and post-paid hybrid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Pre-programmable low credit warning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Automated meter reading and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Valve controlling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Over 10 years’ data storage in absence of power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Brass / plastic meter body on request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CIU Recharging and Reading through RF-LORA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Non-return valve preventing back-flow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  <a:buFont typeface="Wingdings" panose="05000000000000000000" pitchFamily="2" charset="2"/>
              <a:buChar char="ü"/>
            </a:pP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0"/>
          <p:cNvSpPr/>
          <p:nvPr/>
        </p:nvSpPr>
        <p:spPr>
          <a:xfrm>
            <a:off x="5183505" y="1823085"/>
            <a:ext cx="4725670" cy="432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r>
              <a:rPr lang="en-US" altLang="zh-CN" sz="24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Functions and Features             </a:t>
            </a:r>
            <a:endParaRPr lang="en-US" altLang="zh-CN" sz="24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673" name="矩形 5"/>
          <p:cNvSpPr/>
          <p:nvPr/>
        </p:nvSpPr>
        <p:spPr>
          <a:xfrm>
            <a:off x="5062855" y="974090"/>
            <a:ext cx="554291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 eaLnBrk="0" hangingPunct="0">
              <a:buFontTx/>
            </a:pPr>
            <a:r>
              <a:rPr lang="en-US" sz="28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+mn-ea"/>
              </a:rPr>
              <a:t>Split Keypad</a:t>
            </a:r>
            <a:r>
              <a:rPr lang="en-US" sz="280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 Prepaid Water Meter</a:t>
            </a:r>
            <a:endParaRPr lang="en-US" altLang="zh-CN" sz="2400" b="1" dirty="0">
              <a:solidFill>
                <a:srgbClr val="60606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215" y="1146810"/>
            <a:ext cx="2205990" cy="19577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460" y="3231515"/>
            <a:ext cx="1443355" cy="2339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logo图片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78135" y="254000"/>
            <a:ext cx="1431290" cy="313055"/>
          </a:xfrm>
          <a:prstGeom prst="rect">
            <a:avLst/>
          </a:prstGeom>
        </p:spPr>
      </p:pic>
      <p:sp>
        <p:nvSpPr>
          <p:cNvPr id="32771" name="Text Box 4"/>
          <p:cNvSpPr txBox="1"/>
          <p:nvPr/>
        </p:nvSpPr>
        <p:spPr>
          <a:xfrm>
            <a:off x="4757420" y="999490"/>
            <a:ext cx="7152005" cy="25857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noAutofit/>
          </a:bodyPr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Gateway for communication between head-end 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   station   and meters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TCP/IP protocol over Ethernet and 2G/3G modem uplink with head-end system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PLC/ RF/ RS485 down-link with meters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Java application compatible </a:t>
            </a:r>
            <a:r>
              <a:rPr lang="zh-CN" altLang="en-US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Pre-programmable low credit warning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0"/>
          <p:cNvSpPr/>
          <p:nvPr/>
        </p:nvSpPr>
        <p:spPr>
          <a:xfrm>
            <a:off x="4818380" y="567055"/>
            <a:ext cx="4725670" cy="432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r>
              <a:rPr lang="en-US" altLang="zh-CN" sz="24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Functions and Features             </a:t>
            </a:r>
            <a:endParaRPr lang="en-US" altLang="zh-CN" sz="24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8673" name="矩形 5"/>
          <p:cNvSpPr/>
          <p:nvPr/>
        </p:nvSpPr>
        <p:spPr>
          <a:xfrm>
            <a:off x="174625" y="136525"/>
            <a:ext cx="4690110" cy="4305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 anchor="t">
            <a:noAutofit/>
          </a:bodyPr>
          <a:p>
            <a:pPr lvl="0" algn="l" eaLnBrk="0">
              <a:lnSpc>
                <a:spcPct val="77000"/>
              </a:lnSpc>
              <a:buClrTx/>
              <a:buSzTx/>
              <a:buFontTx/>
            </a:pPr>
            <a:r>
              <a:rPr lang="en-US" altLang="zh-CN" sz="32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Data Concentrator</a:t>
            </a:r>
            <a:endParaRPr lang="en-US" altLang="zh-CN" sz="32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  <a:sym typeface="+mn-ea"/>
            </a:endParaRPr>
          </a:p>
        </p:txBody>
      </p:sp>
      <p:pic>
        <p:nvPicPr>
          <p:cNvPr id="41993" name="Picture 12" descr="C:\Users\Administrator\AppData\Roaming\Tencent\Users\181139292\QQ\WinTemp\RichOle\949I)`ABNBRT@11B[OTYWF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65" y="1535430"/>
            <a:ext cx="2421255" cy="35445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30"/>
          <p:cNvSpPr/>
          <p:nvPr/>
        </p:nvSpPr>
        <p:spPr>
          <a:xfrm>
            <a:off x="4864100" y="3441700"/>
            <a:ext cx="4725670" cy="432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77000"/>
              </a:lnSpc>
            </a:pPr>
            <a:r>
              <a:rPr lang="en-US" altLang="zh-CN" sz="2400" b="1" kern="0" spc="-10" dirty="0">
                <a:solidFill>
                  <a:schemeClr val="tx1">
                    <a:alpha val="10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Technical Parameters            </a:t>
            </a:r>
            <a:endParaRPr lang="en-US" altLang="zh-CN" sz="2400" b="1" kern="0" spc="-10" dirty="0">
              <a:solidFill>
                <a:schemeClr val="tx1">
                  <a:alpha val="100000"/>
                </a:scheme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3" name="Text Box 4"/>
          <p:cNvSpPr txBox="1"/>
          <p:nvPr/>
        </p:nvSpPr>
        <p:spPr>
          <a:xfrm>
            <a:off x="4818380" y="3804285"/>
            <a:ext cx="7152005" cy="25857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noAutofit/>
          </a:bodyPr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Operating voltage 1x230V or 3x 230/400V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Voltage range: 0.8 Un - 1.2 Un 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Frequency: 50 Hz          Protection Class:  IP54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 Storage flash memory: 256MB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 EMC compliant with Directive 2004/108/EC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30000"/>
              </a:lnSpc>
              <a:buClrTx/>
              <a:buSzTx/>
              <a:buFont typeface="Wingdings" panose="05000000000000000000" charset="0"/>
              <a:buChar char="l"/>
            </a:pPr>
            <a:r>
              <a:rPr lang="zh-CN" altLang="en-US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Dimension: 280x180x85 mm    Weight: 3kg </a:t>
            </a:r>
            <a:endParaRPr lang="zh-CN" altLang="en-US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37330" y="2280920"/>
            <a:ext cx="4978400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kumimoji="1" lang="en-US" altLang="zh-CN" sz="9600" dirty="0">
                <a:solidFill>
                  <a:srgbClr val="96C43F"/>
                </a:solidFill>
                <a:effectLst>
                  <a:outerShdw blurRad="60007" dist="310007" dir="7680000" sy="30000" kx="1300200" algn="ctr" rotWithShape="0">
                    <a:schemeClr val="tx1">
                      <a:alpha val="23000"/>
                    </a:schemeClr>
                  </a:outerShdw>
                </a:effectLst>
                <a:latin typeface="Impact" panose="020B0806030902050204" charset="0"/>
                <a:ea typeface="Impact" panose="020B0806030902050204" charset="0"/>
                <a:cs typeface="Impact" panose="020B0806030902050204" charset="0"/>
              </a:rPr>
              <a:t>THANKS</a:t>
            </a:r>
            <a:endParaRPr kumimoji="1" lang="en-US" altLang="zh-CN" sz="9600" dirty="0">
              <a:solidFill>
                <a:srgbClr val="96C43F"/>
              </a:solidFill>
              <a:effectLst>
                <a:outerShdw blurRad="60007" dist="310007" dir="7680000" sy="30000" kx="1300200" algn="ctr" rotWithShape="0">
                  <a:schemeClr val="tx1">
                    <a:alpha val="23000"/>
                  </a:schemeClr>
                </a:outerShdw>
              </a:effectLst>
              <a:latin typeface="Impact" panose="020B0806030902050204" charset="0"/>
              <a:ea typeface="Impact" panose="020B0806030902050204" charset="0"/>
              <a:cs typeface="Impact" panose="020B0806030902050204" charset="0"/>
            </a:endParaRPr>
          </a:p>
        </p:txBody>
      </p:sp>
      <p:pic>
        <p:nvPicPr>
          <p:cNvPr id="3" name="图片 2" descr="logo"/>
          <p:cNvPicPr>
            <a:picLocks noChangeAspect="1"/>
          </p:cNvPicPr>
          <p:nvPr/>
        </p:nvPicPr>
        <p:blipFill>
          <a:blip r:embed="rId1"/>
          <a:srcRect l="27222" t="32531" r="19784" b="45326"/>
          <a:stretch>
            <a:fillRect/>
          </a:stretch>
        </p:blipFill>
        <p:spPr>
          <a:xfrm>
            <a:off x="-48895" y="48260"/>
            <a:ext cx="2132330" cy="501015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635"/>
            <a:ext cx="12191365" cy="6857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p="http://schemas.openxmlformats.org/presentationml/2006/main">
  <p:tag name="resource_record_key" val="{&quot;29&quot;:[50053044,50053356,50053292,50053212,50053080,50053364,50053340,50053276,50053000,50052965]}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1970</Words>
  <Application>WPS 演示</Application>
  <PresentationFormat/>
  <Paragraphs>95</Paragraphs>
  <Slides>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1" baseType="lpstr">
      <vt:lpstr>Arial</vt:lpstr>
      <vt:lpstr>宋体</vt:lpstr>
      <vt:lpstr>Wingdings</vt:lpstr>
      <vt:lpstr>Arial</vt:lpstr>
      <vt:lpstr>微软雅黑 Light</vt:lpstr>
      <vt:lpstr>Wingdings</vt:lpstr>
      <vt:lpstr>微软雅黑</vt:lpstr>
      <vt:lpstr>Times New Roman</vt:lpstr>
      <vt:lpstr>Impact</vt:lpstr>
      <vt:lpstr>Arial Unicode MS</vt:lpstr>
      <vt:lpstr>Calibri</vt:lpstr>
      <vt:lpstr>Office theme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~ai-ba76c58b-babb-46fc-954b-f74a9d7eb2ea_</dc:title>
  <dc:creator/>
  <cp:lastModifiedBy>Cissy</cp:lastModifiedBy>
  <cp:revision>17</cp:revision>
  <dcterms:created xsi:type="dcterms:W3CDTF">2026-04-09T00:33:00Z</dcterms:created>
  <dcterms:modified xsi:type="dcterms:W3CDTF">2026-07-08T06:50:15Z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wqlLaW5nc29mdCBQREYgdG8gV1BTIDEwMA</vt:lpwstr>
  </property>
  <property fmtid="{D5CDD505-2E9C-101B-9397-08002B2CF9AE}" pid="3" name="Created">
    <vt:filetime>2026-04-11T08:28:38Z</vt:filetime>
  </property>
  <property fmtid="{D5CDD505-2E9C-101B-9397-08002B2CF9AE}" pid="4" name="ICV">
    <vt:lpwstr>22DC9624516E4534ACE31D4663088B89_13</vt:lpwstr>
  </property>
  <property fmtid="{D5CDD505-2E9C-101B-9397-08002B2CF9AE}" pid="5" name="KSOProductBuildVer">
    <vt:lpwstr>2052-12.1.0.21915</vt:lpwstr>
  </property>
</Properties>
</file>